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</p:sldMasterIdLst>
  <p:notesMasterIdLst>
    <p:notesMasterId r:id="rId19"/>
  </p:notesMasterIdLst>
  <p:handoutMasterIdLst>
    <p:handoutMasterId r:id="rId20"/>
  </p:handoutMasterIdLst>
  <p:sldIdLst>
    <p:sldId id="344" r:id="rId2"/>
    <p:sldId id="346" r:id="rId3"/>
    <p:sldId id="276" r:id="rId4"/>
    <p:sldId id="347" r:id="rId5"/>
    <p:sldId id="277" r:id="rId6"/>
    <p:sldId id="278" r:id="rId7"/>
    <p:sldId id="279" r:id="rId8"/>
    <p:sldId id="348" r:id="rId9"/>
    <p:sldId id="349" r:id="rId10"/>
    <p:sldId id="350" r:id="rId11"/>
    <p:sldId id="351" r:id="rId12"/>
    <p:sldId id="352" r:id="rId13"/>
    <p:sldId id="353" r:id="rId14"/>
    <p:sldId id="354" r:id="rId15"/>
    <p:sldId id="357" r:id="rId16"/>
    <p:sldId id="358" r:id="rId17"/>
    <p:sldId id="34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823F"/>
    <a:srgbClr val="3D8225"/>
    <a:srgbClr val="26293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6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68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2886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FB548F-E164-4D9F-A017-507A614754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9FF16F-2ADC-423B-8AA2-14F76ECB1E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CFA85B-F0D0-46B4-B4F4-F331F321C77C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AA4EB2-7A68-4302-BAF7-B6B18D2CF8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92332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1:47:19.78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13 0,'0'0'0'0,"0"0"0"16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1:54:33.99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221 537 458 0,'0'0'215'16,"0"0"-61"-16,0 0-22 16,0 0-15-16,0 0-30 15,0 0-48-15,11-44-13 16,-11 51-4-16,0 34-18 15,0 14 20-15,-26 18 9 16,-8 2-24-16,-4-1 11 16,-1-6-18-16,3-5 3 15,8-9 4-15,7-9-9 16,11-21 0-16,10-13 0 0,0-11 3 16,0 0 5-1,0-16-4-15,31-39 22 0,18-32-5 16,17-20-14-16,9-18-1 15,2-14-5-15,-12 0 0 16,-12 7 6-16,-17 26-7 16,-10 23 0-16,-13 30 5 15,-5 24-5-15,-5 17 0 16,-3 12 0-16,7 0-12 16,1 46 4-16,4 29 1 15,-3 31 7-15,0 23-3 16,-9 8 3-16,0-10 0 15,3-12 0-15,0-23 1 16,2-26 0-16,8-15-1 16,-5-22-15-16,2-13-34 0,-8-10-39 15,1-6-12-15,-3 0 2 16,0-24-49-16,0-13 35 16,-18-9 42-16,-18-2 42 15,-13-6 2-15,-8 3 1 16,-2 5 25-16,-4 12-3 15,8 7 6-15,4 12 1 16,9 1-3-16,9 6 9 16,15 6 11-16,10-1 5 15,8-3 11-15,0-2 6 16,47-8-10-16,33-10 5 16,27-7 8-16,24-1 2 0,8-4-5 15,-5 6-14 1,-3 1 8-16,-18 1-5 0,-18-2-7 15,-23 2 21-15,-28 1 7 16,-15 2 2-16,-14 3-10 16,-12-4-14-16,-3 4 2 15,-3 4-18-15,-30-2-10 16,-6 9-1-16,-2 10-4 16,0 3-4-16,-10 9 1 15,1 33-5-15,4 25 7 16,15 21 1-16,10 19 0 15,21 9-7-15,0-5 7 16,39-11 0-16,23-31-1 0,12-21 4 16,1-23-5-1,-1-18 2-15,-4-7 0 0,-4-7 3 16,-4-32 0-16,-5-9 0 16,-16-5-3-16,-8-4 2 15,-18 10 4-15,-15 4-6 16,0 9 5-16,-27 12-5 15,-17 12 0-15,-4 10-3 16,-5 0 3-16,-1 34-7 16,6 14 7-16,17 3 0 15,13-6 0-15,18-10-7 16,0-11 1-16,35-11 4 0,10-13 2 16,-4 0 0-1,0 0 2-15,-5-18-2 0,-13-1 0 16,-5 0 6-16,-8 5 1 15,-10 12-7-15,0 2 3 16,0 0-1-16,-3 19-4 16,-27 37-4-16,-3 24 6 15,1 25 8-15,7 15-7 16,17 11 5-16,8 8 15 16,0 3-13-16,0-6 10 15,6-5-10-15,-4-11-6 16,-2-18 8-16,0-25-9 15,0-26-1-15,0-27 3 16,-2-17-1-16,-19-7 12 16,-5 0 19-16,-20-31-20 0,-3-22 8 15,-5-17-17-15,7-15-3 16,7-11-2-16,17-11 3 16,23-6-6-16,0-10-7 15,36 7-13-15,30 8 0 16,7 20-14-16,8 16 17 15,-1 13 2-15,-3 8 5 16,-2 8 11-16,-1 6 3 16,-7 4 0-16,-3 9 5 15,-15 5-5-15,-13 6 0 16,-12 6-1-16,-9-2 6 16,-10 9-6-16,-5 0 1 0,0 0-10 15,0 9 7-15,0 18 5 16,0 9-2-16,0 2 0 15,0-3 3-15,0 2-2 16,0-7-1-16,16-12 0 16,14-6 2-16,6-11 2 15,11-1-4-15,6 0 8 16,7-27-3-16,-7-10 12 16,-9-6 3-16,-11-7 4 15,-17-14 18-15,-16-8-28 16,0-6 6-16,-25 6-3 15,-32 11-15-15,-10 15 2 16,-10 22-4-16,-1 16-6 16,12 8 1-16,17 11 3 15,16 29-14-15,17 15-65 0,16 7-88 16,0 4-171-16,39 0-599 16</inkml:trace>
  <inkml:trace contextRef="#ctx0" brushRef="#br0" timeOffset="1021">2264 1396 476 0,'0'0'138'15,"0"0"-28"-15,0 0 18 16,0 0-27-16,0 0-7 15,0 0-47-15,137-93-2 16,-72 52 10-16,-14 8-14 0,-13 10-10 16,-17 7 13-16,-16 8-8 15,-5 5-6-15,0 3-8 16,0 0-22-16,0 0-4 16,-5 14-6-16,-16 20 10 15,1 7 9-15,4 4-9 16,5 0 0-16,2 9 2 15,3-3 1-15,-3 5-3 16,0-10 0-16,-6-4 1 16,3-5 1-16,1-9-2 15,1-13 0-15,7-9 2 16,3-6-1-16,-2 0 6 0,-7 0 1 16,-3 0 2-1,-3 0 14-15,-6 0-24 0,6-4 0 16,7 2-2-16,5 0 8 15,3-1-7-15,0 0 1 16,5-13-8-16,34 3 4 16,17-9 2-16,13-2 2 15,4 0-1-15,-1 0-10 16,-10 1-28-16,-16 1-62 16,-15 6-59-16,-9-11-87 15,-1 1-108-15</inkml:trace>
  <inkml:trace contextRef="#ctx0" brushRef="#br0" timeOffset="1298">2927 875 428 0,'0'0'148'0,"0"0"-13"0,0 0-12 15,0 0-12-15,0 0-16 16,0 0-73-16,-56-33-4 15,64 79 69-15,13 5-50 16,-1 3 9-16,-2 4-24 16,3 4 8-16,-6 7 1 15,-2 0-22-15,-11 4 8 16,-2-4-16-16,0-3 1 16,-15-4 4-16,-23-3-6 0,-4-8 0 15,-3-3-8-15,6-10-112 16,5-6-126-16,6-6-223 15</inkml:trace>
  <inkml:trace contextRef="#ctx0" brushRef="#br0" timeOffset="1563">2059 2075 613 0,'0'0'149'0,"0"0"-25"16,0 0-19-16,0 0-49 0,0 0-9 16,175-24 37-16,-38 0-21 15,17-14-39-15,10-4-22 16,-18 7 10-16,-40 3-12 16,-40 13 0-16,-34 16 0 15,-25 3-19-15,-7 0-25 16,-21 0-96-16,-27 17-62 15,-24 20-72-15,-8 6-140 16</inkml:trace>
  <inkml:trace contextRef="#ctx0" brushRef="#br0" timeOffset="1759">2344 2233 326 0,'0'0'219'0,"0"0"-72"0,0 0-27 16,0 0-38-1,0 0-48-15,0 0-10 0,-56 90 82 16,156-108-7-16,31-27 4 15,9-6-46-15,-12 8-4 16,-30 11-25-16,-35 18-15 16,-22 4-2-16,-20 4-11 15,-6 6-8-15,-9 0-8 16,-6 0-107-16,0 0-180 16,0 3-395-16</inkml:trace>
  <inkml:trace contextRef="#ctx0" brushRef="#br0" timeOffset="12802">2550 2936 437 0,'0'0'133'16,"0"0"-19"-16,0 0-5 16,0 0-52-16,0 0-16 15,0 0-20-15,70-78 12 16,-25 67 11-16,-9 11-21 16,-7 0-18-16,-11 0 9 15,-5 11-13-15,-11 13-1 16,-2 7 19-16,-2 10-9 15,-32 8 15-15,-4-4-18 16,-1-2-4-16,6-6-6 0,10-10 11 16,10-8-8-1,13-17 0-15,0-2-4 0,0 0 1 16,33 0 3-16,16-18 3 16,7-12 11-16,3-2-14 15,-5-4-2-15,-10 0-22 16,-11 1-116-16,-9 0-152 15,-6 4-208-15</inkml:trace>
  <inkml:trace contextRef="#ctx0" brushRef="#br0" timeOffset="13057">2971 2466 345 0,'0'0'180'0,"0"0"-49"0,0 0-25 15,0 0-48-15,0 0 10 16,0 0-31-16,16 147 18 16,12-99 3-16,0 0-13 15,-2 6-1-15,-8 4-18 16,-12 3-11-16,-6 11 12 16,-6 6-23-16,-35-3 2 15,-7-3-5-15,-2-17-1 16,11-8 0-16,9-21-99 15,12-4-179-15,0-11-472 16</inkml:trace>
  <inkml:trace contextRef="#ctx0" brushRef="#br0" timeOffset="13292">2466 3460 489 0,'0'0'196'16,"0"0"-63"-16,0 0-5 16,0 0-46-16,0 0-60 15,0 0-14-15,190-54-1 16,-68 14 8-16,0 3-14 16,-22 7 1-16,-36 12-2 0,-35 12-41 15,-29 6-96-15,-6 11-98 16,-48 32-146-16</inkml:trace>
  <inkml:trace contextRef="#ctx0" brushRef="#br0" timeOffset="13476">2427 3781 409 0,'0'0'151'0,"0"0"-75"15,0 0 115-15,161-30-83 16,-55-15-38-16,7 2-13 15,-11 6-38-15,-24 7-14 16,-29 15-4-16,-21 8-1 0,-20 7-11 16,-8 0-167-16,0 7-581 15</inkml:trace>
  <inkml:trace contextRef="#ctx0" brushRef="#br0" timeOffset="3488">3859 1161 522 0,'0'0'159'16,"0"0"-52"-16,0 0-5 0,0 0-28 16,0 0-46-16,0 0-4 15,-29 72 6-15,17-13-1 16,-4 5-4-16,0 0-10 16,-2-2 7-16,0-9-13 15,6-13-8-15,6-13 8 16,3-11-5-16,3-14-4 15,0-2 8-15,0 0-6 16,0 0 16-16,0-24 3 16,0-16-21-16,0-10 13 15,11-14-13-15,10-9 0 16,4-13 0-16,7-7 5 16,1 6-3-16,2 5-2 15,1 16 0-15,0 15-8 0,3 12 8 16,-1 14-8-16,-3 14 3 15,-8 11-14-15,-6 0 11 16,-9 24-15-16,-12 12 12 16,0 16 4-16,-27 10-8 15,-17 2 12-15,-5 0 0 16,5-10-5-16,9-10 3 16,6-3 2-16,1-1 3 15,7-13-4-15,9-6 4 16,9-7-3-16,3-6-2 15,0-8-17-15,28 0 19 16,10 0-2-16,9 0 5 16,4 0 4-16,-4 0-4 0,-11 0 0 15,-13 8 0-15,-5 14 2 16,-11 10-7-16,-4-3 5 16,-3 9 0-16,0-4 2 15,-18 1 0-15,-18-3-2 16,-11-5 0-16,-9-3 4 15,-8-6-2-15,5-8-2 16,9-3 0-16,5-5-6 16,19-2-113-16,23 0-16 15,3-16-46-15,54-24-50 16,34-13 1-16</inkml:trace>
  <inkml:trace contextRef="#ctx0" brushRef="#br0" timeOffset="4906">4323 1356 262 0,'0'0'154'0,"0"0"-79"16,0 0 8-16,0 0 16 15,0 0-16-15,0 0-9 16,-104-6-25-16,104 20-22 16,0-1 7-16,2 14-1 15,26 5 0-15,10 5-9 16,7 3-16-16,3 1 4 15,-4-4-12-15,-6-2 4 16,-11-9 0-16,-9-4-3 0,-12-7-1 16,-6-1 0-1,0-8 6-15,-20-2 2 0,-19 0-5 16,-6-4 0-16,9 0 2 16,12-8-5-16,12-19-6 15,12-5-4-15,4-14-19 16,40-15 29-16,16-9-7 15,11-2 3-15,-3 5-3 16,-12 16 5-16,-13 12 2 16,-20 9 3-16,-14 12 2 15,-9 4 2-15,0 11 2 16,0-2-7-16,-11 5 12 16,-14 0-13-16,-4 0-1 15,1 22 0-15,5 9 1 0,5 7-3 16,3 2 2-16,12 5 0 15,3-2-1-15,0-8 1 16,18-5-2-16,15-12 0 16,8-15 2-16,8-3 2 15,-3 0 0-15,3-21-1 16,-8-7 10-16,-2 2-8 16,-10-1-1-16,-9 3 7 15,-5 4-6-15,-2-3 13 16,-5 5-8-16,2 7-8 15,-5 5 11-15,8 6-11 16,-2 0-6-16,4 8 5 16,3 19 0-16,-3-3-4 0,-7-5 5 15,2-3 0-15,-7-8 0 16,-3-8 2-16,0 0-2 16,0 0 8-16,0 0-6 15,-13-2 17-15,-8-15-19 16,-5 1 0-16,-1 7 2 15,1 0-2-15,-5 6-4 16,8 3 1-16,2 0 3 16,6 0-6-16,9 19 4 15,6 10 2-15,0 3-9 0,6 1 9 16,22-4-6 0,0-5-2-16,-3-5-6 0,-4-6 13 15,-7-13-10-15,-2 0 11 16,-2 0 0-16,-5 0 4 15,1-19-3-15,-3-5 5 16,-3 3-6-16,0 0 15 16,0 4-8-16,0 6-4 15,0 6 14-15,0 5-17 16,0 0 0-16,0 0-6 16,0 13 3-16,6 15-7 15,8-4 10-15,14-3 0 16,1-8 1-16,4-7 1 15,3-6-2-15,-3 0 5 16,3-33-5-16,-5-12 19 0,5-8-18 16,-3-17 20-1,-4-8 26-15,1-12-19 0,-6 1 16 16,-6-1-24-16,-13 18-14 16,-5 15 22-16,0 22-27 15,0 14 2-15,-2 16 6 16,-4 5-9-16,0 7-13 15,-6 47 8-15,-3 27 5 16,0 21 10-16,6 10-10 16,7 0 0-16,2-3 0 15,-6-12 3-15,-3-15-3 16,-4-17 0-16,2-26 2 0,8-15-6 16,-3-18 4-16,3-6 0 15,-3 0 21 1,1-21-18-16,1-20-2 0,4-10-1 15,0-11 3-15,0 2-3 16,20 1 0-16,2-6-3 16,-1 10 0-16,0 9-12 15,-3 14 4-15,-5 14 2 16,3 12-11-16,-4 6 19 16,3 0-23-16,-9 32 11 15,-6 11 8-15,0 5-8 16,0 5 3-16,-27-5 9 15,0-4 2-15,6-7-2 16,9-13 1-16,9-6 0 16,3-7 0-16,0-2 1 0,0-5-1 15,25-4 0-15,7 0 2 16,9 0 11-16,10 0-13 16,8-13-1-16,10 2-40 15,3 4-167-15,-5-4-239 16</inkml:trace>
  <inkml:trace contextRef="#ctx0" brushRef="#br0" timeOffset="5783">7151 1406 226 0,'0'0'197'0,"0"0"-60"16,0 0-30-16,-178 57-11 15,145-57-21-15,3 0-16 16,-2 0 5-16,-4 0-7 16,-2-21-16-16,-4-7 11 15,7-6-25-15,2-6 10 16,2-6-14-16,11-4-19 16,9-12 9-16,4-10-13 15,7-6 0-15,0 4 1 16,12 9-1-16,14 25-3 15,7 21 0-15,3 19-7 16,8 0 7-16,2 28 1 16,-5 16 0-16,-8 10-7 0,-12 3 5 15,-21 9-15-15,0 6 12 16,-39 6 5-16,-20 5-1 16,-10-6 3-16,0-7 0 15,10-14-6-15,15-25 6 16,20-14 0-16,12-12-3 15,12-5 9-15,0 0 0 16,23-24-6-16,44-29-6 16,28-28-1-16,23-9 7 15,3-7 0-15,-8 12 3 16,-17 13 0-16,-25 21-5 16,-20 18 2-16,-16 23-38 15,-11 10-69-15,-10 3-99 0,-4 30-132 16</inkml:trace>
  <inkml:trace contextRef="#ctx0" brushRef="#br0" timeOffset="7539">7793 823 505 0,'0'0'173'15,"0"0"-66"-15,0 0-17 16,0 0-14-16,0 0 12 0,0 0-61 16,-60-88-11-16,43 94 1 15,-10 35-17-15,0 14 15 16,0 18-8-16,1 10-5 16,2 3 18-16,6 1-20 15,6-4 0-15,9-6 2 16,3-7 2-16,0-17-3 15,8-13-1-15,14-16 0 16,-5-11-4-16,1-9 4 16,3-4 0-16,3 0 11 15,3-30-7-15,3-12 9 16,-1-4-13-16,-2-2 0 16,-3 2 10-16,-9 7-10 15,-1 4 0-15,-2 5-2 0,1 9 6 16,4 7-5-16,-3 4 1 15,7 10-3-15,-3 0-3 16,7 0 1-16,-5 17 4 16,1 14-1-16,-3 9 1 15,-7-8-4-15,-1 3 5 16,-8-1 0-16,1-4 0 16,0-6 1-16,4-6-1 15,1-4 0-15,2-6 1 16,-2-5-1-16,10-3 0 15,2 0 0-15,1-11 14 16,9-21-12-16,-1-8-2 16,2-11 1-16,-11 0 2 0,-7 3 0 15,-13 5-3-15,0 14 0 16,0 10 7-16,-4 12-7 16,-10 7-1-16,-1 0 0 15,-6 2-6-15,0 30-1 16,3 16 8-16,6 3 0 15,12 2-4-15,0-5 4 16,12-7 0-16,12-12 0 16,2-13 3-16,-1-8-7 15,4-8 4-15,4 0 0 16,5-16 12-16,4-16-8 16,2-6-4-16,-5 1 2 0,-6 5 0 15,-6 8 0 1,-13 10-2-16,-4 12 0 0,-5 2-3 15,-2 0 2-15,6 0-6 16,0 8 7-16,3 13 0 16,-4-4-3-16,-1-4 3 15,-1-5 0-15,-1-6-3 16,-2-2 11-16,1 0-8 16,-4 0 5-16,0 0-4 15,0 0 18-15,0-10-19 16,0-3 0-16,0-1-3 15,0 6 3-15,-9 0-4 16,-7 3 0-16,-1 5 4 0,3 0-9 16,-4 2 9-1,5 25-3-15,-2 9-1 0,7 3 1 16,8-5 3-16,0 2-2 16,0-19-3-16,8-3 1 15,13-8-7-15,-3-6 9 16,0 0 2-16,0-6 1 15,2-23 6-15,1-3-7 16,0 0 4-16,-6 5 2 16,-6 7-3-16,-6 5 8 15,-3 7 4-15,0 8-5 16,0 0-6-16,0 0-4 16,0 16-6-16,0 14 0 15,0 2 6-15,0-6 0 0,9-4-2 16,3-9 5-16,6-4-5 15,5-9 2-15,8 0 0 16,7-9 16-16,15-26-15 16,7-13 0-16,5-15 9 15,0-11-9-15,-5-10 17 16,-7-13 2-16,-8-4 2 16,-16-1 12-16,-11 12-30 15,-15 12 4-15,-3 19 8 16,0 21-8-16,-6 17 5 15,-2 18-13-15,1 3-14 16,2 48 14-16,-5 25-7 16,-1 15 7-16,-7 9 0 0,6 1 3 15,-2-5 2-15,-1-7-5 16,0-8 0-16,-1-12-1 16,5-20 1-16,4-17 0 15,7-21-3-15,0-8-16 16,0-8 7-16,3-32-15 15,25-13-60-15,-5-6 62 16,-2 1-12-16,-16 4 6 16,-5 8 13-16,0 17-6 15,0 10 2-15,-11 12-18 16,-7 7-46-16,3 0 48 16,4 10 38-16,4 11 0 0,7 3 0 15,0-10 3-15,0-1 0 16,21-5-1-16,4-5 2 15,7-3 15-15,13 0-3 16,12-7 7-16,13-24 5 16,1-11-11-16,-6-4 37 15,-11 1 6-15,-15 2-14 16,-19 3 20-16,-10 7-21 16,-10 9-13-16,0 5 4 15,-6 7-24-15,-24 9-12 16,-9 3-2-16,1 14 2 15,-1 34 11-15,6 18-11 16,7 9 0-16,11 2 0 0,12-4 4 16,3-12-6-1,3-10 2-15,27-11 0 0,-1-13-1 16,10-11 1-16,9-16-8 16,2 0 7-16,3-8-68 15,-9-14-93-15,-16 1-134 16,-23 5-384-16</inkml:trace>
  <inkml:trace contextRef="#ctx0" brushRef="#br0" timeOffset="8452">10532 755 389 0,'0'0'153'16,"0"0"-57"-16,0 0-3 16,0 0-36-16,0 0-33 15,0 0 2-15,122-97-17 16,-78 97 3-16,-8 0-1 15,-12 27-11-15,-4 19 10 16,-10 12-10-16,-10 4 0 0,0 2 17 16,-36 0-16-1,-9 0 8-15,-8-8-3 0,-3 0-1 16,2-10 2 0,0-6-7-16,6-6 0 0,7-4 1 15,5-9-1-15,12-5-2 16,6-13 0-16,13-3 2 15,5-3 4-15,0-34-1 16,3-11-3-16,32-16 9 16,16-1-9-16,2 9 0 15,-2 20 1-15,-10 19 2 16,-13 17-3-16,-2 0 0 0,-3 8 0 16,5 27-7-1,1 7 10-15,-2 4-3 0,5 2 0 16,1 0 0-16,9-5-2 15,6-6 2-15,1-7-59 16,5-9-153-16,3-16-397 16</inkml:trace>
  <inkml:trace contextRef="#ctx0" brushRef="#br0" timeOffset="10658">11518 1089 416 0,'0'0'169'0,"0"0"-58"15,0 0 37-15,-51-155-40 16,13 136-34-16,-1 8-40 16,-2 11-18-16,-1 0 4 15,4 6-16-15,2 31 0 16,-3 13 4-16,12 6-8 15,10 6 0-15,10-5-1 16,7-12-5-16,7-5 3 16,25-18-2-16,4-12 5 15,2-10 0-15,4 0 2 0,-4-8 4 16,-2-22 4 0,-3-4-7-16,0-9 4 15,-4 0-5-15,-5-2 0 0,-2 7 4 16,-11 11-5-16,-9 12-1 15,-2 9 7-15,0 6-6 16,0 0-2-16,0 0-7 16,0 24 8-16,0 11-5 15,0 0 5-15,18-9-2 16,3-7 1-16,4-8 2 16,-2-9-1-16,-2-2 2 15,0 0-1-15,-1-7 20 16,1-20-19-16,-3-2 4 15,-3-1 8-15,-7 0-11 16,-1 7 15-16,-1 1-5 16,-6 9-10-16,0 7 15 15,0 3-17-15,2 3 0 0,8 0-1 16,1 3-18-16,13 25 17 16,-2 11-3-16,1 8 4 15,-2-2-4-15,-3 0 4 16,0-8 0-16,-1-5 0 15,-1-8 3-15,-8-11-1 16,-5-5-2-16,-1-5 0 16,-2-3 8-16,0 0-1 15,0 0 4-15,0-16-10 16,-5-10 4-16,-7-9-2 16,9-2-3-16,3-11 0 15,0-9-7-15,36-2 6 0,8 3 0 16,4 14 0-16,-12 14-4 15,-10 18-2-15,-5 10 7 16,-6 0-5-16,0 0-2 16,0 0 4-16,3 14 3 15,-4 4-1-15,1 6 3 16,0 6-5-16,-4-2 3 16,-1 5 0-16,-5-1-1 15,-2-4 1-15,1-4-1 16,-4-9 0-16,0-5 2 15,0-4-9-15,0-3 8 16,0-3-1-16,0 0 1 16,0 0 14-16,0 0 13 15,0-11-18-15,0-19-6 0,0-10 7 16,39-10-10-16,8-1 0 16,4 6 1-16,-5 10-1 15,-15 18-5-15,-8 12-7 16,-5 5-38-16,-5 0-5 15,-5 24 7-15,-3 11-48 16,2 2-4-16,-1-2-46 16,2-6 2-16,-1-5-5 15,1-5-8-15,-1-5 64 16,-1-4 22-16,-1-7 63 16,-2-3 8-16,4 0 15 0,-5 0 94 15,4-4 32 1,-3-19-37-16,4-6 13 0,-5-3-12 15,-2-1-25-15,0 2 5 16,0 4-29-16,-2 11-10 16,-20 8 12-16,-2 5-42 15,3 3-11-15,-2 3 8 16,0 32-13-16,2 10 21 16,6 7-20-16,8-2 1 15,7-9-2-15,0-7 1 16,0-10-1-16,10-6 0 15,2-11 0-15,2-3 4 16,1-4-2-16,3 0 5 0,2 0 4 16,4-18-11-1,1-4 10-15,1-2-10 0,0 1 0 16,-1-1 4-16,-7 7-2 16,-10 8-2-16,-5 7 0 15,-3 2 6-15,0 0-3 16,0 0-3-16,0 11-12 15,0 18 6-15,-11 6 12 16,1 0-6-16,10-6 0 16,0-7 4-16,0-5-12 15,21-5 8-15,17-12 0 16,13 0 15-16,9 0-13 0,-1-27 1 16,-8-2-2-1,-10-4 3-15,-8-1 6 0,-7-4-10 16,-8 6 0-16,-9 3 19 15,-9 13-19-15,0 8 8 16,0 8-4-16,0 0-2 16,-3 0-2-16,-3 13 0 15,6 20 0-15,0-2-1 16,0 0 1-16,18-8-5 16,15-12 5-16,9-11 0 15,5 0 16-15,1-11-13 16,-4-19-2-16,-6-1 13 15,-4-7-9-15,-17 6-4 16,-5-1 8-16,-12 7 9 16,0 7 30-16,0 6-25 0,-6 8-20 15,-9 5-2-15,-3 0 4 16,-8 32-5-16,-5 26 0 16,2 23 2-16,-1 15 10 15,7 11-6-15,-1 8-2 16,4 6 29-16,-4 4-20 15,-1 0 14-15,5-4-12 16,2-12-13-16,7-21 10 16,-2-15-12-16,5-25 0 15,-2-19-1-15,5-18 4 16,2-8-3-16,-9-3 16 16,-6-8-15-16,-6-29 18 0,-9-15-19 15,4-12 0-15,7-8-10 16,14-8 7-16,8-6-10 15,13 0-3-15,39-4-23 16,25-1 20-16,18 5-11 16,7 7 8-16,-4 9 20 15,-13 13-8-15,-10 12 10 16,-9 8 0-16,-7 8 1 16,-9-1 0-16,-2 3-1 15,-9 1 0-15,-3-4 12 16,-10-2-10-16,-6 0 4 15,-7-3 4-15,-8 3-8 16,-5 5 27-16,0 8-26 0,0 6 2 16,-2 8-2-1,-14 5-3-15,-2 0-6 0,-8 18 2 16,0 17 8-16,-1 6-7 16,6-2 3-16,13 1 0 15,3 2-4-15,5-1 4 16,0 0 0-16,0-1 0 15,18-3 0-15,0-7 2 16,-5-4-2-16,-5-7 0 16,-4-3-1-16,-4-5 4 15,0-3-4-15,0 0 1 16,-27 0-7-16,-18-8 1 16,-11 2 6-16,-6-2-24 0,-4 0-88 15,9 0-161-15,10-8-264 16</inkml:trace>
  <inkml:trace contextRef="#ctx0" brushRef="#br0" timeOffset="19868">3925 2830 105 0,'0'0'534'0,"0"0"-364"0,0 0-30 16,0 0-60-16,0 0-18 15,0 0 9-15,0 0-43 16,-23-55-10-16,18 55-18 16,3 29 8-16,-7 21-4 15,3 2 4-15,-3 7-3 16,-3 3 10-16,1 2-10 15,-2-3-5-15,5-4 5 16,-1-9-4-16,6-13 5 16,3-11-6-16,0-11 1 0,0-13 5 15,0 0-5-15,0 0 6 16,0-6 7-16,0-31 17 16,0-11-18-16,0-5-13 15,12-9 4-15,-1-5 1 16,2 0-5-16,4-5 0 15,-5-5 0-15,0 0 4 16,3-4-7-16,-3 6 3 16,5 13-8-16,-2 20 3 15,0 18-2-15,3 16-4 16,-3 8 1-16,3 0-12 0,3 11 16 16,-6 28-7-1,-7 12 12-15,-5 5-10 0,-3 14 11 16,0-3-3-16,-3 2 3 15,-23 3-15-15,-4-5 4 16,-3 3 6-16,9-6 5 16,9-10-7-16,13-12-4 15,2-15-10-15,0-11-5 16,27-11 4-16,5-5 21 16,4 0-1-16,2-24 2 15,4-10 6-15,-4-7-4 16,-2 4-2-16,-8-3 1 15,-5 8 5-15,-8-3-1 16,-7 6-5-16,-2-1 0 0,-6 4 15 16,0-1-12-16,0 6-2 15,0 7 2-15,0 7 0 16,0 7 0-16,-8 0-3 16,-8 4 0-16,-1 26-3 15,-1 5 3-15,7 2 0 16,1 3-2-16,10-3 5 15,0-2-6-15,0-6 3 16,15-3 0-16,11-9-7 16,-1-9 7-16,1-5 0 15,5-3 2-15,3-4 1 16,5-27 3-16,9-12-6 16,-1 3 3-16,-2-5 0 0,-12 7-2 15,-16 12-1-15,-8 10 4 16,-9 5-4-16,0 6 10 15,0-1-4-15,0 6-1 16,0 0 13-16,0 0-18 16,0 0-5-16,0 16-7 15,0 19 12-15,-2 13 1 16,-11 6-1-16,-2 7 0 16,-6 9 3-16,-2 7 0 15,0 1-3-15,2-6 3 16,3-8 3-16,6-10-2 15,6-12-4-15,1-18 1 16,5-13 9-16,-5-11-8 16,5 0 17-16,0 0 32 15,-2-15-11-15,-1-15-26 0,0-7-14 16,3-12 0-16,0-10 4 16,0-18-4-16,29-14 0 15,7-8-1-15,7 3 6 16,-12 13-12-16,0 16 7 15,-8 21 0-15,-10 17-7 16,-5 10 7-16,-3 14-2 16,-1 3 1-16,2-1-13 15,-1 3 14-15,8 0-14 16,-2 15 14-16,-1 15-11 0,-5 11 5 16,-5 7 4-1,0 2 1-15,0 1-21 0,-23 0 14 16,-4-3-22-16,0-10-13 15,6-12 13-15,13-10 3 16,4-16 7-16,4 0 13 16,0 0 6-16,12 0-5 15,21-24 6-15,3-11 0 16,5-8 6-16,-5-2-6 16,-4 2 0-16,-4-5 1 15,-8-4 2-15,-2 5 3 16,-10 4-6-16,2 7 0 15,-7 6 6-15,-3 10 0 0,0 10-4 16,0 5 9-16,0 5-7 16,-15 0 4-16,-6 13-8 15,-2 22 0-15,-1 5-2 16,12 8 2-16,6 0-1 16,6 0-1-16,0-2 4 15,0-3-3-15,21-11 1 16,2-8 0-16,1-8-5 15,3-16 8-15,-1 0-3 16,5-5 7-16,3-28-4 16,2-1 5-16,0-12-8 15,0 1 0-15,-6 5 5 16,-7-1-5-16,-2 15 0 16,-6 11-1-16,-6 8 6 0,3 7-11 15,-4 0 0-15,5 22 6 16,-1 8-8-16,-1 7 8 15,-1-8 0-15,-5-2 0 16,-2-11 2-16,0-3-5 16,-3-10 3-16,0-3 0 15,0 0 8-15,0 0-7 16,0 0 6-16,0-21-7 16,0-6 1-16,-11-2-2 15,-2-1 1-15,5 6 0 16,-4 9 0-16,-1 8 0 15,2 7 0-15,-4 0-5 16,3 22 1-16,-3 15-4 16,1 4 8-16,7 1 0 15,4-7-4-15,3-8 5 0,0-6-1 16,0-9 0-16,10-5 1 16,-5-7-1-16,4 0 0 15,3 0 0-15,3-7 5 16,-3-10-3-16,-1 1-2 15,-5 8 0-15,1 2 3 16,-7 1-1-16,8 5-2 16,7 0-8-16,3 5 6 15,8 12 0-15,5 1 2 16,2-6 0-16,5-5 1 16,1-7 3-16,2 0-4 15,-2 0 0-15,-1-24 3 0,-4-13-1 16,-5-9-1-16,1-10-1 15,-7-8 4-15,-5-8 7 16,-5-9-7-16,-11-2-4 16,-2 0 16-16,0 17-11 15,0 23 4-15,0 19-8 16,0 16 3-16,0 8-8 16,0 19 1-16,-9 31 1 15,0 22-4-15,0 11 11 16,9 0-7-16,0 0 2 15,0-6 0-15,0-4-2 16,0-11 2-16,0-14-4 16,0-17-25-16,0-15-58 0,7-10-84 15,-2-6-34-15,3-11 66 16,5-25-177-16</inkml:trace>
  <inkml:trace contextRef="#ctx0" brushRef="#br0" timeOffset="20044">5377 2866 107 0,'0'0'263'15,"0"0"-160"-15,0 0-96 16,0 0 28-16,0 0-16 16,164-48-8-16,-90 27-2 0,-3 4-9 15,-9 12 0 1,-11 5-54-16,-12 0-299 0</inkml:trace>
  <inkml:trace contextRef="#ctx0" brushRef="#br0" timeOffset="21249">6244 2896 502 0,'0'0'182'16,"0"0"-39"-16,0 0-49 15,0 0-30-15,0 0 3 16,0 0-48-16,0-42-19 15,0 70 1-15,0 15-1 16,0 8 9-16,0 0-9 16,0-6 0-16,4-2 1 0,17-7-1 15,5-13 0-15,5-10 0 16,-2-7 5-16,1-6 2 16,-1 0-7-16,-2-19 0 15,-6-11 11-15,-3-4-9 16,-7-1-2-16,-4 3 4 15,-4 8 0-15,-3 0 1 16,0 8-5-16,0 5 0 16,0 8 17-16,0 3-10 15,0 0-7-15,-3 0-1 16,-4 24 1-16,4 6 0 16,3-4 0-16,0 4 0 0,0-9-3 15,10-2 3-15,13-6 0 16,1-7 0-1,9-6 4-15,0 0 2 0,5-6-6 16,-3-18 0-16,-5-5 5 16,-4-3 0-16,-1-8-5 15,-4-3 1-15,-6-5 1 16,-9-6 6-16,-6 3-6 16,0 12-2-16,0 12 24 15,-10 13-21-15,-8 14 22 16,4 0-15-16,-1 0-4 15,3 24-12-15,6 8 4 0,3 6 2 16,3-1-5-16,0-2 7 16,21-5-2-1,12-6 0-15,-1-3 2 0,1-10-2 16,0-6 0-16,-7-5 0 16,-2 0 7-16,0 0-4 15,-3-24-1-15,-3 0-2 16,0-6 4-16,-7-5 1 15,1 1-5-15,-3 1 0 16,-9 4 1-16,0 13 2 16,0 8-3-16,0 8 4 15,0 0 1-15,0 0-10 16,0 29-1-16,-3 14 6 16,0 3-1-16,3 5 1 15,0-6 0-15,26-2 0 0,10-8 1 16,0-6 0-16,0-10-1 15,0-11 0-15,-1-8 3 16,4 0 0-16,-3 0-2 16,-7-22-1-16,-6-4 3 15,-13-4-7-15,-10 4-100 16,0-4-121-16,0-7-100 16</inkml:trace>
  <inkml:trace contextRef="#ctx0" brushRef="#br0" timeOffset="21581">7125 2206 334 0,'0'0'162'0,"0"0"-47"15,0 0-33-15,0 0-12 16,0 0-57-16,0 0 15 15,-63 64-8-15,63-37-20 16,0-3 11-16,20-8 0 16,1-5-6-16,-3-9 14 15,0-2-6-15,-3 0 16 16,0-8 2-16,-7-13-11 16,-1-3 3-16,-7-3-4 0,0 3-17 15,0 8 9-15,-15 13-11 16,-6 3-10-16,6 0-1 15,3 24-34-15,9 14-42 16,3 7-101-16,15 3-131 16</inkml:trace>
  <inkml:trace contextRef="#ctx0" brushRef="#br0" timeOffset="22440">7573 2535 512 0,'0'0'144'0,"0"0"6"16,0 0-43-16,0 0 2 15,0 0-34-15,0 0-34 16,0-107-22-16,0 155-19 16,0 24 0-16,0 19 39 15,0 7-24-15,0 5-1 16,0-7 9-16,0-11-17 15,0-10 6-15,0-19-12 16,0-15 2-16,0-17 1 16,0-14-1-16,0-10-2 15,0 0 7-15,0-5-7 16,0-30 18-16,0-13-18 0,0-7 0 16,0-5-8-1,-8 7 6-15,-20 10-14 0,-5 11 6 16,-2 13 0-16,5 11 5 15,7 5 1-15,8 3-11 16,9 0 8-16,6 5-2 16,0 17 3-16,3-2 4 15,23 3 2-15,13-10-2 16,12-2 2-16,0-11 0 16,8 0 3-16,-3-11 0 15,4-26-3-15,-11-9 7 16,-3-2-2-16,-11-5 3 15,-11-1-8-15,-9 1 2 0,-9 2 14 16,-6 5-10 0,0 12 11-16,-16 10 11 0,-4 13-26 15,-1 11 15-15,3 0-17 16,6 8 0-16,3 29-3 16,4 17 3-16,-2 10 0 15,4 8-2-15,-2 5 9 16,-1 1-4-16,2-8-3 15,4-3 0-15,0-14 7 16,0-15-7-16,0-20 0 16,0-12 0-16,0-6 3 15,13 0 5-15,7-19-8 16,11-19 1-16,0-2 9 16,5-5-9-16,-3 13-1 0,-3 8 0 15,-1 5 4-15,-1 19-11 16,-2 0 7-16,3 0 0 15,-1 27-7-15,-5 5 7 16,0 5 0-16,2-7-2 16,1-6 4-16,5-6-8 15,-5-7 6-15,-3-6 0 16,5-5 8-16,-5 0-4 16,6-29-2-16,2-6-1 15,-5-5 0-15,-5 3 4 16,-6 5-5-16,-15 10-9 15,0 15-15-15,-27 7-225 16,-17 0-576-16</inkml:trace>
  <inkml:trace contextRef="#ctx0" brushRef="#br0" timeOffset="24194">8987 2572 385 0,'0'0'184'0,"0"0"-73"0,0 0 13 15,0 0-42-15,0 0-15 16,0 0 17-16,20-136-37 16,-20 130 39-16,0 6-22 15,0 0-48-15,0 6-15 16,-5 26 6-16,-19 19-7 15,4 13 14-15,2 5-13 16,5-4-1-16,13-2 0 16,0-6 2-16,3-4 1 15,30-7-3-15,9-9 0 16,6-15-8-16,1-14 8 16,2-8-2-16,-6-3-2 15,-7-24 8-15,-5-2 2 0,-9-2-6 16,-9 6 0-16,-7-5 5 15,-4-12-5-15,-4 1 0 16,0-7-1-16,0 11 7 16,0 8-7-16,-12 18 1 15,-6 11-2-15,0 0-9 16,3 11 6-16,1 26 4 16,4 2-2-16,10 7 5 15,0 1-8-15,6-16 6 16,27-2-3-16,8-7-8 0,8-17 11 15,0-5 0 1,2 0 0-16,0-21 4 0,-7-11 1 16,-8-2-5-16,-10-7 0 15,-8 3 6-15,-5-10-5 16,-5-5-1-16,-4-6 1 16,-4 1 3-16,0 7 3 15,0 13-7-15,-7 19 0 16,-1 11 17-16,-2 8-16 15,5 0-1-15,-1 13 0 16,-6 36 0-16,-1 15 0 16,8 13 0-16,-1 6 0 15,4 1 0-15,-3 11 0 16,3 2 0-16,-4 9 0 16,1 7 5-16,-2-6-4 0,1-11-1 15,3-19 0-15,3-24-2 16,0-23 2-16,16-19-7 15,15-11 7-15,5 0 0 16,-6-29 5-16,-1-17-5 16,-8-4 0-16,-9-9 3 15,-9-13-3-15,-3-3-2 16,-3 2 1-16,-25 9-21 16,-11 14 22-16,-7 17-11 15,2 15 9-15,6 7-8 16,10 8 8-16,17 3 1 15,11 0-2-15,0 0-17 0,3 0 12 16,27 0-8 0,12-5 6-16,7-27 2 0,10-14 8 15,5-15 0-15,-2-9-1 16,-3-18 7-16,-8-3-4 16,-7-10-2-16,-11 12 0 15,-18 20 3-15,-12 21-1 16,-3 21-2-16,0 11 9 15,0 14-6-15,-3 2 8 16,-3 13-11-16,0 35 0 16,1 29-3-16,-2 12 4 15,4 14-1-15,3 2 0 16,0-4 5-16,0-17-7 0,0-12 2 16,7-13 0-1,13-22-6-15,1-13-13 0,0-13-54 16,-3-11-53-16,-4 0-2 15,1-30-34-15,-8-10-70 16,-7-8-210-16</inkml:trace>
  <inkml:trace contextRef="#ctx0" brushRef="#br0" timeOffset="24353">9953 2596 24 0,'0'0'173'16,"0"0"-15"-16,0 0-45 0,0 0-20 15,0 0-65-15,0 0-22 16,187-93 6-16,-92 93-12 16,-4 16-3-16,-10 10-152 15</inkml:trace>
  <inkml:trace contextRef="#ctx0" brushRef="#br0" timeOffset="25783">10861 2591 566 0,'0'0'171'0,"0"0"-40"16,0 0-17-16,0 0-44 0,0 0-38 15,0 0-20-15,-24 88 9 16,1-23 25-16,0-2-32 15,-2-1-4-15,4-8 8 16,3-9-14-16,10-13-4 16,5-11 0-16,3-12 7 15,0-7-4-15,0-2-3 16,0 0 0-16,3-5 13 16,15-30 5-16,3-16 10 15,2-19-2-15,-2-7-15 16,-6-11 13-16,3-3-23 15,-6 3 5-15,-4 8 0 0,2 21 0 16,1 19-6 0,1 19 0-16,6 12 2 0,0 9-13 15,8 0 10-15,5 19 0 16,-8 32-9-16,-5 27 10 16,-7 13-1-16,-11 15-1 15,0-4 2-15,0-9 2 16,0-15-2-16,-3-19-5 15,-2-17 5-15,2-12-32 16,3-22 0-16,0-8 7 16,0 0 10-16,-3-3 10 15,-6-24-91-15,-6-5 37 16,-6-13 4-16,-5-3-11 0,-5-3 27 16,0-2 9-1,-5 2 10-15,0 8 19 0,3 13-9 16,4 12 4-16,1 7 4 15,8 11-12-15,5 0-1 16,9 0 14-16,6 11 2 16,0 13-6-16,13-9 5 15,25 2 0-15,9-6 5 16,4-11-1-16,0 0-4 16,-10 0 5-16,1-14-4 15,-7-4 13-15,-8 7-13 16,-4-2 2-16,-11 4 14 15,-6 1-2-15,-3 3 23 16,1 5-5-16,-1 0-10 0,8 0-8 16,7 0-15-16,9 5 0 15,2 17-3-15,-1 5 7 16,-2-3-4-16,-3 3 0 16,2 2 0-16,-4-3 0 15,2 5 0-15,-8-3 0 16,-4-9 0-16,-4 0 1 15,-4-3-1-15,0-11 0 16,-3-5 0-16,0 0 5 16,0 0-5-16,-9 0 0 15,-15 0 13-15,0-21-9 16,6-3 2-16,10-1-6 16,8-6 0-16,0-5-5 0,8-5 5 15,31-11-6-15,9 2 5 16,4 4-20-16,-3 5 18 15,-11 15-6-15,-12 11 9 16,-8 9-7-16,-2 6 7 16,-7 10-3-16,-3 31 0 15,-4 1 6-15,1-1 1 16,0-10-3-16,0-1 1 16,4-15 19-16,-2-1-19 15,1-6 8-15,1-4 2 16,-5-4-12-16,1 0 17 15,0 0-4-15,2 0-1 0,10-6 20 16,6-21-31 0,0 3-1-16,1 0 0 0,-1 3 5 15,-4 4-3-15,0-1-2 16,-2 2 0-16,-2 5-1 16,-5 3 1-16,1 2 0 15,0 4-3-15,-2 2 3 16,-2 0-7-16,-2 8 5 15,0 11 2-15,-3 5-1 16,0-3 3-16,0-2-2 16,0-6 0-16,0-2 4 15,0-6-4-15,0-5 0 16,0 0 0-16,0 0 15 16,0 0-4-16,0-5 15 15,0-19-13-15,7 0-6 0,-5-6-6 16,4 1-1-16,2-8 0 15,2 2 3-15,5-8-3 16,3 3 0-16,2 3-2 16,-2 10 6-16,-7 13-9 15,-8 9 5-15,-3 5-22 16,0 0-27-16,0 24-40 16,0 11 19-16,-8 0-33 15,2 1-54-15,0 2 4 16,3 0-126-16</inkml:trace>
  <inkml:trace contextRef="#ctx0" brushRef="#br0" timeOffset="26699">11987 2644 251 0,'0'0'119'0,"0"0"-26"15,0 0 10-15,0 0-32 16,0 0-12-16,0 0 7 15,4-85-31-15,-8 76 5 16,-20 4-9-16,-2 5-30 16,-7 0 9-16,4 5-10 15,4 23 0-15,12 7 2 16,0 2-2-16,10-5 0 16,3-1-3-16,0-7 7 15,0-10-5-15,11-6 1 0,7-8 0 16,0 0 12-16,3 0-12 15,0-22 3-15,-3 2-3 16,-3 1 4-16,-6 0-2 16,-3 8-2-16,-3 4 0 15,-1 1 13-15,1 6-12 16,-3 0-1-16,10 0 0 16,-2 0-7-16,4 0 3 15,1 13 4-15,-2 4 0 0,-6-4 0 16,5-5 0-1,-7-3 0-15,0-5-2 0,6 0 6 16,2 0 5-16,7 0-9 16,7-13 0-16,1-9 2 15,-5 4 1-15,-1 4-3 16,-7 1 5-16,-5 8-5 16,-5 5 11-16,1 0-11 15,2 0 0-15,-1 0-8 16,7 0 8-16,-3 8 0 15,3 8-2-15,3 0 5 16,3 0-2-16,8-6-1 16,1-4 0-16,3-6 0 15,-1 0 4-15,-2 0-4 16,-3-24 1-16,-4 0 2 0,-4-11 3 16,-4 11-4-1,-4-6-2-15,-8 4 44 0,0 4-8 16,0 9-17-16,0 8 1 15,0 5-18-15,0 0 2 16,0 11-4-16,-12 31 0 16,-17 14 18-16,-10 14-18 15,-5 7 10-15,-1 6-1 16,3 11 3-16,4 15 42 16,12-2-41-16,8 6-3 15,15-6 31-15,3-11-32 16,0-25-2-16,6-11-6 0,2-31 4 15,-1-10 2 1,-7-14-3-16,0-5 1 0,0 0 45 16,-31 0-17-16,-10-29-26 15,-7-5-7-15,1-17 5 16,3-14-8-16,5-10 3 16,14-10-15-16,20-6-2 15,5-3-49-15,12 6-21 16,35 16 12-16,12 11 16 15,10 20 24-15,-1 13-58 16,1 8-107-16,-10 7-183 16</inkml:trace>
  <inkml:trace contextRef="#ctx0" brushRef="#br0" timeOffset="27810">2776 4155 553 0,'0'0'188'0,"0"0"-68"15,0 0-20-15,0 0 0 16,0 0-50-16,0 0-28 16,-75-70 9-16,86 52-30 15,10-4 6-15,7 4 12 16,-5 10-18-16,7-3 15 16,-1 11-16-16,2 0 0 0,-8 0 2 15,0 0-2-15,-5 11-5 16,-8 15 2-16,-5 14 6 15,-5 0-6-15,0 11 3 16,-17 6 0-16,-10-4-8 16,3-5 8-16,6-18-13 15,9-6 8-15,7-11-3 16,-1-8 6-16,3-5 2 16,0 0 0-16,0 0-4 15,0 0 5-15,0 0-1 16,8-5 0-16,10-6 1 15,3 9-2-15,-6 2 1 0,0 0 0 16,-1 5-3-16,-2 19 3 16,1 3 0-16,-8 0-3 15,-2-3 9-15,-3 2-6 16,0 1 0-16,-3 6 0 16,-18-5-2-16,-2-4 2 15,2-7-10-15,3-9-72 16,6-8-74-16,12 0-5 15,0-25-77-15,0-17-176 16</inkml:trace>
  <inkml:trace contextRef="#ctx0" brushRef="#br0" timeOffset="28058">3244 3893 312 0,'0'0'154'0,"0"0"-84"15,0 0-6-15,0 0 63 16,0 0-25-16,0 0-28 16,105 102-13-16,-76-36-15 15,1 12 8-15,-4 5-19 16,-5 3-22-16,-14 7 23 16,-7 8-32-16,-10 6 7 15,-34 0-6-15,-7-12-2 16,0-18-6-16,20-16-39 0,10-15-126 15,21-14-163 1</inkml:trace>
  <inkml:trace contextRef="#ctx0" brushRef="#br0" timeOffset="30210">4373 4234 514 0,'0'0'186'16,"0"0"-81"-16,0 0-24 0,0 0-18 15,0 0-20-15,0 0-19 16,-59 113 10-16,59-35 18 15,0 5-24-15,-11 7-4 16,-5 4 2-16,-4-11-19 16,-1-21 20-16,3-14-27 15,6-21 1-15,6-14 6 16,6-13-2-16,-2 0-1 16,-5 0 9-16,-2-30-12 15,0-18 7-15,0-10-8 16,4-33 0-16,5-16-1 15,0-13 2-15,0-4-1 0,0 4 0 16,5 16 2 0,11 18-6-16,-3 22 4 0,5 21-1 15,3 25-8-15,1 12 8 16,4 6-2-16,5 8-5 16,0 38 8-16,-7 13-10 15,-6 7 12-15,-9 0-2 16,-9 0 0-16,0-2-2 15,0-3 2-15,-5 3 0 16,-13 1 1-16,8 7-1 16,5-6 0-16,5-7-1 15,0-16-3-15,33-24 1 16,14-16-1-16,6-3-1 16,4-17 1-16,-8-23-2 15,-3-3 9-15,-10-9-3 0,-16 2 0 16,-9 3 6-16,-6 4-5 15,-5 8-1-15,0 0 0 16,-5 6 5-16,-15 5-5 16,-4 5 0-16,1 14-4 15,-1 0 7-15,7 5-6 16,-4 0 3-16,6 40 0 16,2 2-12-16,8 17 12 15,5 3 0-15,0 1 0 16,0-9 2-16,26-5-2 15,10-15 0-15,8-20 0 16,1-14 2-16,-1 0-2 0,5-19 0 16,-11-24 1-1,-6 1 4-15,-7 1-2 0,-14 7-3 16,-8 9 1-16,-3 7 18 16,0 12-19-16,0 1 6 15,0 5 4-15,0 0-10 16,-6 24-3-16,-6 30-1 15,-2 15 4-15,1 9 0 16,5 5 2-16,-4 2-2 16,-1 3 5-16,2 3-4 15,-1-3 7-15,4-10-8 16,1-19 0-16,7-24 0 16,0-17 0-16,0-18 0 0,0-5 12 15,0-32-3 1,3-22-2-16,6-14-7 0,-6-7 0 15,-3 0-1-15,0-7 3 16,0-10-2-16,0-2 0 16,-3 2 2-16,-6 12 0 15,3 15-2-15,6 22-1 16,0 13-8-16,0 11 3 16,0 14-3-16,15 2 1 15,11 8-12-15,5 0 19 16,5 0-2-16,-1 8 3 15,-6 19-7-15,-1 2 7 0,-14 8-2 16,-5-2-3 0,-6 8 10-16,-3-6-8 0,0 9 3 15,0-11 0-15,-3-3-1 16,-9-3 1-16,4-13 0 16,5 3-2-16,3-11-12 15,0-3 10-15,0 0-17 16,3-5-8-16,20 0 26 15,3-18-6-15,10-17 9 16,0-13-1-16,0-6 6 16,-3-7-5-16,-7 5 0 15,-8 13 0-15,-6 6 0 16,-6 2 1-16,-6 5-1 16,0 1 0-16,0 5 8 15,0 0-9-15,0 5 1 0,0 9 0 16,0-1 2-16,-8 11-2 15,-2 0-1-15,-2 5-3 16,0 25 8-16,-3 10-6 16,13 8 2-16,2 0 0 15,0-5-2-15,0 2 2 16,17-2-1-16,7-8 1 16,6-11 0-16,-4-6 4 15,1-18-4-15,3 0 0 16,0-24 13-16,-1-16-12 0,4-3 3 15,-7 1 1 1,2-4-3-16,-5 9 5 0,4-3-7 16,-4 16 0-16,-1 10-4 15,-1 9 4-15,-3 5-5 16,-5 0 3-16,5 14 2 16,-2 12-2-16,-4 1 2 15,2-3 0-15,-7-8-1 16,1-5 1-16,-5-11 0 15,-3 0-1-15,0 0 5 16,0 0 7-16,0 0-11 16,0-11 5-16,-9-5-7 15,-11 2 4-15,2 1-2 16,0 2 0-16,0 11 1 16,3 0-9-16,1 0 6 0,-1 30 0 15,0 10-4-15,2 16 7 16,8 3-1-16,2 0 0 15,3-11 3-15,0-11-5 16,0-10 2-16,6-14 0 16,9-13 0-16,0 0 4 15,3 0-4-15,0-18 3 16,-5-6 0-16,8-11-1 16,-3 5-2-16,3 0 0 15,1 2-1-15,-8 9 1 16,1 8 0-16,3 11-1 15,0 0 0-15,5 0-5 16,0 17 3-16,8 0 3 16,-1 3-1-16,4-10 1 0,0-4 0 15,1-6-1-15,-8 0 5 16,3-29 2-16,-4-12-6 16,-1-2 0-16,-4-10 5 15,-6-1-1-15,-7 1-4 16,-5 0 4-16,-3-1-3 15,0 6 22-15,0 5-19 16,0 8-2-16,0 17 8 16,0 7-9-16,0 11-2 15,0 0 0-15,0 19-10 16,-3 21 2-16,0 13 9 16,0 1 0-16,1 6 0 15,-2 11 2-15,4-4-2 0,0-3 0 16,0-10 3-16,0-13-7 15,0-15 4-15,15-16-54 16,0-10-115-16,0-22-85 16,-9-23-175-16</inkml:trace>
  <inkml:trace contextRef="#ctx0" brushRef="#br0" timeOffset="30365">5874 4275 195 0,'0'0'113'0,"0"0"-33"0,0 0-14 16,216-58-35-16,-139 44-27 15,-11 3-4-15,-16 6-14 16</inkml:trace>
  <inkml:trace contextRef="#ctx0" brushRef="#br0" timeOffset="31477">6999 4388 419 0,'0'0'176'0,"0"0"-76"16,0 0 0-16,0 0-25 15,0 0-14-15,0 0-9 16,-15-126-51-16,13 126 4 16,-1 22 3-16,-10 17 13 15,2-4 6-15,-1 13-15 16,4-5-5-16,8 0-1 16,0 3-6-16,0-17 0 15,0-5 3-15,11-10-3 0,7-10 0 16,-3-4 6-16,3 0-5 15,0-24 6-15,0-6-7 16,-5 6 0-16,0 1 0 16,-8 10 0-16,2 7 0 15,-4 6 0-15,0 0-2 16,9 0 2-16,2 25-4 16,11 4 4-16,1 9-2 15,4-10 2-15,2 2-1 16,1-11-1-16,3-19-1 15,0 0 0-15,-3-6 3 16,-7-26 0-16,-3-13 3 0,-5-6-3 16,-8 0 0-16,-5 3 0 15,-5-6 6-15,0 12-4 16,-5-1-2-16,-20 14 0 16,2 13 1-16,2 2-1 15,0 14-1-15,3 0 1 16,3 24-7-16,4 19 3 15,11 16 4-15,0 0 0 16,0-3-1-16,32-3 1 16,4-7 0-16,0-17-1 15,-3-16 7-15,-7-13-6 16,-3 0 0-16,2-34 0 16,-7-3 10-16,-2-6-10 0,0 2 0 15,-7 7 1-15,2 2 4 16,-1 2-4-16,-2 9-1 15,-1 7 0-15,-4 9-2 16,-3 5 2-16,0 0-3 16,0 0 1-16,0 22-2 15,0 15 3-15,3 11 1 16,2-2 0-16,5 2-1 16,1-6 1-16,9-5 0 15,5-2-2-15,1-10 8 16,5-9-4-16,-11-11-2 15,-2-5-9-15,-9 0-6 0,-9-21-60 16,0-17-7-16,0-10-12 16,0 0-70-16,-9-5-40 15,-3-6-200-15</inkml:trace>
  <inkml:trace contextRef="#ctx0" brushRef="#br0" timeOffset="31692">7673 4109 126 0,'0'0'113'15,"0"0"16"-15,0 0-24 16,0 0-4-16,0 0-4 16,0 0-41-16,-41-66-29 15,41 66-27-15,0 0 0 16,6 0 9-16,6 5-5 0,0-5-4 16,-3 0 11-1,3 0-8-15,-4-5 8 0,-1-6-11 16,-7 11-5-16,0 0 1 15,3 0-143-15,0 5-73 16</inkml:trace>
  <inkml:trace contextRef="#ctx0" brushRef="#br0" timeOffset="32469">8081 4061 298 0,'0'0'181'16,"0"0"-60"-16,0 0-6 0,0 0-12 16,0 0-11-16,0 0-40 15,11-107 28-15,-8 113-71 16,-3 42-4-16,0 24 0 16,0 24 4-16,0 14 22 15,-3 10-10-15,1-7-16 16,2-17 5-16,0-32-9 15,0-27-1-15,0-20 0 16,0-15 6-16,0-2 2 16,0-2-3-16,0-33-4 15,0-5 5-15,0-16-6 16,0-3-1-16,0 0-4 16,0 0 5-16,0 11-6 0,-6 5 6 15,-6 17 0 1,3 12-2-16,2 9 0 0,2 5 0 15,5 0-7-15,0 5-3 16,0 24 3-16,0-5 9 16,10-5 0-16,8 3 2 15,2-17-2-15,4-5 0 16,11 0-2-16,7-5 8 16,2-30-2-16,4-10-4 15,-9-6 0-15,-10 0 3 0,-9-3-1 16,-10 3-2-1,-10 6 2-15,0 2 1 0,0 8 17 16,-15 11-20-16,7 14 5 16,1 7 4-16,4 3-9 15,3 8-8-15,-3 32 3 16,3 22 5-16,0 7 8 16,0 3-8-16,0 6 0 15,0-8 4-15,0 2-2 16,0-16-2-16,0-16 0 15,3-21 2-15,9-19 5 16,6 0-5-16,8-38 1 16,7-13 3-16,6-5-3 15,-10 8-3-15,-1 8 0 16,-11 16 1-16,-1 16-1 16,-3 8 0-16,3 0-10 15,4 27 7-15,4 18-1 0,3 3 4 16,2 0 0-16,-1-10 3 15,5-4-3-15,-1-9 0 16,-2-7-11-16,-1-2-78 16,-2 4-121-16,-6-5-125 15</inkml:trace>
  <inkml:trace contextRef="#ctx0" brushRef="#br0" timeOffset="33278">9510 4294 441 0,'0'0'115'15,"0"0"-39"-15,0 0-6 0,0 0 9 16,0 0-9-16,0 0-42 16,106-67-16-16,-75 67 22 15,-2 14-23-15,-4 15 7 16,-2 6 6-16,-8 0-21 16,-7 7 23-16,-8-4-23 15,0-4-1-15,0 1 14 16,-12-16-13-16,-6-8-3 15,2-9 7-15,0-2-6 16,9 0 7-16,5-13-8 16,2-17 0-16,0-12-3 15,20-6 3-15,19-11-2 16,6 0 1-16,5 11 1 0,-7 5 2 16,-12 19-2-1,-10 13 0-15,-6 11-8 0,-9 0 4 16,3 11 2-16,0 26 0 15,-2 1 2-15,-2 7 0 16,-2 3 0-16,4 0 2 16,-2-5-3-16,4-3 1 15,0-10 0-15,-3-6-1 16,-4-11-49-16,1-7-64 16,-3-6-25-16,0-3 39 15,0-24-95-15,0-5-140 16</inkml:trace>
  <inkml:trace contextRef="#ctx0" brushRef="#br0" timeOffset="33406">9997 4115 29 0,'0'0'175'0,"0"0"-21"16,0 0-56-16,0 0-55 16,0 0-36-16,0 0-14 15,30-16-1-15,6 16-277 16</inkml:trace>
  <inkml:trace contextRef="#ctx0" brushRef="#br0" timeOffset="34251">10434 4217 379 0,'0'0'184'0,"0"0"-80"0,0 0 6 15,0 0-52-15,0 0-36 16,0 0 3-16,-164-54-25 16,147 54 7-16,5 0-7 15,6 24 0-15,2 0 2 16,1 6-2-16,3-1 0 16,0 0-1-16,0-5 1 15,0-7 0-15,0 1 0 16,0-5 2-16,10-7 0 15,1-6-2-15,4 0 0 0,0 0 5 16,3 0-4 0,0-16-1-16,-7 8 3 0,2-3 2 15,-8 9-10-15,5 2 5 16,-2 0 0-16,2 26-2 16,-5 25 7-16,-2 21 6 15,-3 14 29-15,0 7-6 16,0-7 6-16,0-3-16 15,0-8 7-15,0-14 22 16,-3-7-46-16,-2-20 0 16,-2-10-3-16,4-10-3 15,-5-9 12-15,-5-5-11 16,-2 0 15-16,-8-24-7 16,5-19-5-16,10-10-5 15,5-25 0-15,3-15-10 0,5-17-12 16,28-2-25-16,6 10 6 15,0 14 13-15,2 10-15 16,0 17 11-16,1 5 9 16,-4 5 11-16,-7 5 3 15,-14 4 9-15,-8 7 0 16,-9-2 8-16,0 7-4 16,0 2 2-16,0 8 12 15,0 9-11-15,0 0 32 16,0 6-21-16,-3 5 6 0,0 3-24 15,-6 40 7 1,-2 10-7-16,4 6 7 0,4 2-3 16,3-2 9-16,0 0-10 15,0-2-3-15,3-12 5 16,9-10-5-16,-2-17 0 16,-2-18 5-16,7 0-4 15,3-29 24-15,14-16-25 16,4-6 0-16,2 5 1 15,5 11-1-15,-9 14 0 16,-1 10 0-16,-2 11-1 16,-2 0-8-16,-9 38 9 15,5 10-5-15,-7 16 4 16,3 0-84-16,5-10-136 16,4-6-201-16</inkml:trace>
  <inkml:trace contextRef="#ctx0" brushRef="#br0" timeOffset="35018">11842 3965 433 0,'0'0'192'0,"0"0"-77"16,0 0 8-16,0 0-32 15,0 0-18-15,0 0-56 0,-5-5-13 16,-17 58 52 0,1 6-25-16,-3 8-13 0,4 3 4 15,2-9-16-15,5-13 8 16,5-19-14-16,8-15 5 16,0-14 5-16,0 0-9 15,0 0 12-15,0-21 2 16,0-14-11-16,15-13-2 15,11-6-2-15,5-5 1 16,1-10-3-16,3-6 2 16,1 0 0-16,-3-3-1 15,-7 12 5-15,-5 18-4 16,-8 21 0-16,-5 24 0 16,-1 3-8-16,-7 32-11 15,0 25 16-15,0 12-2 0,-3 6 10 16,-9-3-5-16,3-11 0 15,2-2 0-15,2-11-1 16,5-13 4-16,0-16-5 16,-3-8 2-16,3-11-28 15,-10 0-10-15,2 0-13 16,-4-24-96-16,-3-6 66 16,-6-6 6-16,-8 0-6 15,-4 6 18-15,-6-4 6 16,1 7 30-16,2 11 5 15,0 3 7-15,10 13 10 16,5 0 5-16,9 0-2 0,12 2 2 16,0 9 0-16,0 0 9 15,12-6-3-15,17-5 19 16,7 0 28-16,9 0-12 16,2-5 3-16,4-17 5 15,-4 3-9-15,-1 1 6 16,-12 5-24-16,-4 2-5 15,-9 0 32-15,-3 3-28 16,-6 3-4-16,2-6 4 16,1 11-17-16,-2 0 9 15,2 0-13-15,-4 0-7 16,-6 5-2-16,-5 25-4 16,0-1-98-16,-11 3-127 0,-24-2-375 15</inkml:trace>
  <inkml:trace contextRef="#ctx0" brushRef="#br0" timeOffset="35408">11307 3878 36 0,'0'0'225'0,"0"0"-143"0,0 0-29 16,0 0 17-16,0 0-16 15,0 0 0-15,-59-50-33 16,59 50 7-16,0 0 7 16,0 0-16-16,0 0 5 15,0 9-4-15,0 23 23 16,0 11 31-16,0 10-48 15,0 1 2-15,0-1 1 16,0 0-19-16,0-3 9 16,0-8-19-16,0-8 3 15,3-10 2-15,-3-10-5 16,3-4 0-16,-3-10-1 16,0 0-53-16,0 0-35 15,0-5-104-15,0-24-75 0,-3-2 64 16</inkml:trace>
  <inkml:trace contextRef="#ctx0" brushRef="#br0" timeOffset="35541">11099 4109 98 0,'0'0'144'0,"0"0"-42"16,0 0-75-16,0 0-23 16,0 0 4-16,0 0-8 15,152-48-9-15,-108 48-9 16,1 0-185-16</inkml:trace>
  <inkml:trace contextRef="#ctx0" brushRef="#br0" timeOffset="36360">12041 4163 280 0,'0'0'175'15,"0"0"-84"-15,0 0 12 16,0 0-15-16,0 0-9 15,0 0-30-15,-62-67-13 16,62 62-9-16,0-1 2 16,0 6-20-16,15-7 16 15,5 7-8-15,4 0-12 16,-4 0 8-16,4 2-13 16,6 22 0-16,0 3 9 15,2 5-5-15,-1-8-3 16,-5-5 2-16,-6-3 2 15,-7-5 0-15,-10-3-5 0,-3-8 0 16,0 0 13-16,0 0-12 16,0 0 12-16,-6-11-7 15,-12-10-1-15,3-6 1 16,3-4-6-16,12-5 0 16,0-4-4-16,0 8 6 15,9-3-2-15,15 11 0 16,3 0 1-16,2 5-8 15,1 3 7-15,-1 3 0 16,-1 2-5-16,-10 0 7 16,-4 9-2-16,-5 2 0 15,0 0-4-15,0 0-2 16,2 13 6-16,-4 11-3 0,-1 5-1 16,-4 6 6-1,1 0-3-15,0 2 1 0,-3-7 0 16,0-6 2-16,0 0-2 15,0-11 0-15,0-2-4 16,0-6 8-16,0-5-2 16,0 0-2-16,0 0 5 15,7 0 14-15,11-17-19 16,5-19 0-16,10-1 2 16,-4-9 0-16,7-2-2 15,-3 1 0-15,-4 5 1 16,1 11-5-16,-6 9 4 15,-6 14-5-15,-6 8 5 16,-6 0-16-16,-4 0-22 0,1 20-55 16,1-3-3-16,-1 7-46 15,5 6-43-15,2-8-66 16</inkml:trace>
  <inkml:trace contextRef="#ctx0" brushRef="#br0" timeOffset="37290">12878 4032 75 0,'0'0'230'16,"0"0"-126"-16,0 0 8 16,0 0-33-16,0 0 5 15,0 0-18-15,0-91-12 16,0 80-10-16,-5-5-17 16,-5 8 3-16,-4 8-15 0,-3 0-15 15,-8 0 2-15,-1 14-2 16,-1 20 0-16,7 4 0 15,13 2 2-15,7 0-4 16,0-11 2-16,0-7 0 16,9-11 3-16,2-6-2 15,5-5-1-15,-4 0 10 16,6-11-10-16,0-8 15 16,-4 6-15-16,4-5 2 15,-6 7 1-15,6-5-3 16,-10 10-2-16,-1 4 1 15,1 2-1-15,-2 0 0 0,3 0-8 16,0 2 10 0,3 14-7-16,1 1 10 0,0 1-3 15,5-5 0-15,0 1 3 16,0-9-1-16,0-5-2 16,-3 0 0-16,0 0 9 15,-1 0-8-15,8 0-1 16,-1-13 3-16,-1-6 3 15,1 1-2-15,-3 1-4 16,-7 1 0-16,-7 8-1 16,-1 8 1-16,-3 0-1 15,0 0 1-15,3 0-12 16,2 0 8-16,5 11 1 0,-2 2 3 16,10-5 0-16,3-2 0 15,2-6 0-15,10 0 4 16,0 0 1-16,-4-14 1 15,-1-4-6-15,-2-4 0 16,-5 1 3-16,-1-1-3 16,-2 4 0-16,-3-5 0 15,-5 11 7-15,-4 4-1 16,-4 5-6-16,-2 3 0 16,0 0-3-16,0 0 3 15,0 22 0-15,-18 13-3 16,-2 13 7-16,-1 8 8 15,3 0-2-15,-3 5 7 16,-2 5 23-16,-5 10-19 0,-5 7 2 16,2 14 17-16,-5 4-26 15,0 0 20-15,-3-12-16 16,4-12-10-16,2-29 16 16,12-13-24-16,10-22 7 15,4-13 7-15,-1 0 15 16,-7 0 36-16,-6-5-59 15,-5-19-2-15,-7-6 2 16,-3-7-6-16,0-10 0 16,3-7-1-16,16-16-4 15,17-13 1-15,0-7-27 16,42-4-44-16,22 8 8 16,11 17 6-16,8 14 35 0,-2 13-19 15,-7 18-77-15,-21 11-37 16,-20 13-294-16</inkml:trace>
  <inkml:trace contextRef="#ctx0" brushRef="#br0" timeOffset="38970">2778 5342 482 0,'0'0'161'0,"0"0"-31"0,0 0-32 15,0 0-17-15,0 0-21 16,0 0-28-16,-17-112 13 16,17 112-18-16,0 0-16 15,0 5-5-15,-7 18 0 16,-4 18-6-16,-5-3 17 16,-1 2-16-16,1-5 10 15,5-3-11-15,9-3 0 16,-3-5 2-16,5-5-2 15,0-3 0-15,0-5 0 16,5-9 3-16,18-2-3 16,13 0 0-16,5 0 0 15,3-13 0-15,-5-3 0 16,-3 2-1-16,-13 1 1 16,2 8 0-16,-7-6 1 0,-4-2-1 15,-2 2 0-15,-9-2 2 16,2-3 3-16,-5 2-5 15,0 9 3-15,0-6-1 16,0 11 10-16,0-5-5 16,0 5-7-16,0 0 6 15,0 10-3-15,0 15-3 16,0 9 1-16,0 1 6 16,0 8 0-16,0-6-3 15,0 9-2-15,7 2 9 16,-1 0-11-16,-1-8 0 15,5-2-1-15,-5-9 2 0,5-10-4 16,-2-9-53 0,5-10-115-16,5 0-48 0,2-5-140 15</inkml:trace>
  <inkml:trace contextRef="#ctx0" brushRef="#br0" timeOffset="39254">3250 5128 69 0,'0'0'344'0,"0"0"-229"16,0 0-53-16,0 0 48 0,0 0-58 16,0 0-23-1,45-37 21-15,-19 66-15 0,5 14 21 16,-8 10 5-16,-5 6-29 15,-3 8 3-15,-9 3-24 16,-6-4-8-16,0 7 15 16,-13 5-18-16,-18-7 0 15,-8 4 3-15,0-3-3 16,9-17 0-16,9-14-205 16,16-19-345-16</inkml:trace>
  <inkml:trace contextRef="#ctx0" brushRef="#br0" timeOffset="43736">5796 5281 70 0,'0'0'295'16</inkml:trace>
  <inkml:trace contextRef="#ctx0" brushRef="#br0" timeOffset="47363">5038 5465 319 0,'0'0'197'16,"0"0"-63"-16,0 0 16 16,0 0-64-16,0 0-31 15,0 0-19-15,0-5-15 16,-8 47 27-16,-15 11-12 16,1-3-6-16,1 2-5 15,7 2-15-15,-4-6-3 16,6-2 3-16,4-14-9 0,4-10 1 15,4-10-2-15,0-7 0 16,0-5-3-16,0 0 9 16,0 0-6-16,6-17 19 15,12-24 8-15,9-13-10 16,6-10-10-16,-2-3 3 16,2-11 10-16,-5-4-19 15,-7-6 7-15,-10 11-6 16,1 15-2-16,-6 19 3 15,-4 22-3-15,2 14 2 16,-1 7-9-16,3 0 2 16,2 12-8-16,4 23 12 15,1 18 0-15,-2 1 1 16,-4-6 0-16,-2 0 0 0,-2 0 2 16,-3-5-2-1,3-4 0-15,-3-9-1 0,3-6 1 16,1-11-4-16,-2-2 2 15,4-11-13-15,9 0 14 16,3-11 0-16,5-20 1 16,8-9 2-16,-5-9-1 15,-3 1 5-15,-2 8-6 16,-9 16 1-16,-6 16-1 16,-3 8 0-16,-3 0-5 15,0 24-4-15,0 24 6 16,0 24 3-16,0 1 0 15,0 2 1-15,-11-9 4 0,4-12-5 16,7-17-2 0,0-9 0-16,0-11-24 0,0-8-89 15,0-9-65-15,0 0-19 16,0-3 31-16,12-20-53 16,6-13 109-16,0 7 89 15,5-1 23-15,-7 12 9 16,-1-1 5-16,-4 3 29 15,-4 3 37-15,-2 2-7 16,1 0-10-16,1 9-5 16,1-4-1-16,1 1 2 15,3-1-10-15,3-7 25 16,0 2 6-16,3-7-27 0,-4-1-7 16,-2-2 4-16,0-3-3 15,-6-6 3-15,2 6-18 16,-4-8-13-16,-4 5 10 15,0 9-18-15,0 4 3 16,0 14 8-16,-12 0-14 16,-6 0-8-16,0 24-7 15,-5 19 7-15,2 5 7 16,6 0-7-16,2 3-1 16,13-3 1-16,0-10 0 15,0 2-6-15,13-11 5 16,10-5 1-16,5-5-6 15,1-14 6-15,1-5-2 16,6 0 2-16,5-16 3 0,6-10 10 16,-1-9-13-16,-8 0 1 15,-2-2 2-15,-4-4-1 16,-2 4-2-16,-4-4 2 16,2 7 1-16,-8 10-6 15,-9 11 3-15,2 7-1 16,-8 6-2-16,-2 0-14 15,1 24 15-15,-4 6 0 16,0 0 4-16,0-7-1 16,0-3-1-16,0-5 0 15,0-6 2-15,0-5-2 16,0-4 0-16,0 0 0 0,0 0 3 16,0 0-1-16,0 0-2 15,0 0 0-15,8-13 12 16,8-11-11-16,-1-5-1 15,-10 5 3-15,-2-3-2 16,-3 8 5-16,0 6-6 16,0 2 0-16,-5 3 4 15,-16 3-4-15,0 5-5 16,-1-6 2-16,6 6 3 16,0 0-3-16,4 0 4 15,4 0-1-15,1 0 0 16,1 0-2-16,1 0 2 15,-5 0-1-15,2 0 2 0,-2 11-5 16,2 2 4 0,-2-2 0-16,5-3-4 0,-1 8 5 15,6-3-1-15,0 4 0 16,0-5 0-16,0 0-4 16,0 0 4-16,0-6 0 15,0 0-4-15,0-6 2 16,0 0 2-16,0 0 0 15,0 0 1-15,0 0 5 16,0 0-6-16,0 0-13 16,0 0-20-16,0 0-49 15,3 0-49-15,5 0-71 0,10 0-105 16</inkml:trace>
  <inkml:trace contextRef="#ctx0" brushRef="#br0" timeOffset="48824">5977 5650 62 0,'0'0'282'16,"0"0"-157"-16,0 0-32 0,0 0-27 15,0 0-6-15,0 0-24 16,36-54-2-16,-9 33 16 16,-3-3 8-16,-4-1-8 15,-4 1-20-15,-5 0 11 16,-7 0-11-16,-4 0 4 16,0 0-11-16,0 8-10 15,0 3-1-15,-10 2-9 16,-5 11-2-16,1 0-2 15,-8 0-14-15,1 0 15 16,1 24 4-16,2 11 1 16,4-6-5-16,10-10 0 15,4 0-2-15,0-3-4 16,22-11 6-16,10-5 0 0,9 0 2 16,7 0-1-16,-1-11 5 15,-1-7-6-15,-15 7 2 16,-6 3 2-16,-14 8-4 15,-4 0-6-15,-4 8 4 16,-3 16 2-16,0 11 0 16,0-5 0-16,0 4 0 15,3-1 6-15,5-12-6 16,10-3 0-16,0-10-3 16,2-2 8-16,8-1-6 15,-2-5 2-15,4 0-1 16,6 0 13-16,-1-19-7 15,7-10 4-15,0-5 16 0,5-9-6 16,4-11 0 0,5-5-4-16,6-8-13 0,-5 8 6 15,-6 17-9-15,-16 18 0 16,-11 13-1-16,-4 11 1 16,-4 0-1-16,-5 0-8 15,1 29 2-15,-6 9 2 16,-6-4 7-16,0-4-2 15,0-12 0-15,0-1 2 16,0-15-1-16,0-2-1 16,0 0 1-16,0 0 21 15,0 0-11-15,0 0 3 0,0-13-12 16,-6-6 0-16,-12-5-1 16,0 0-1-16,-5 8 0 15,-1 3 0-15,0 7 0 16,-3 6-7-16,-3 6-11 15,4 18 18-15,0 13-1 16,13-2 1-16,11 0 0 16,2-6-8-16,0-5 7 15,12-11 1-15,-1-2 0 16,1-11 3-16,-1 0-6 16,7 0 6-16,3 0-1 15,0-16 12-15,1-8-13 16,-11 5 4-16,-2 1-1 0,-6 2-3 15,-3 10 13 1,0 4 1-16,0 2 0 0,0 0-15 16,0 32-4-16,-12 16 4 15,-6 22 6-15,0 7 3 16,7 6 6-16,-2 0-7 16,1 7-1-16,1 7 25 15,-4 2-21-15,0 2 10 16,1 1-9-16,2-19-10 15,-1-16 6-15,8-33-8 16,-1-15 0-16,2-19 10 16,-4 0 11-16,-7-19 30 15,-12-23-43-15,-8-9-6 16,-7-5-4-16,-6-8 0 0,7 5-14 16,8 5 0-16,22 1-26 15,11 10 19-15,5 0-5 16,49 3-28-16,13-14-8 15,17-4-13-15,9-9 17 16,5 0 36-16,-1-3 5 16,-4 4 19-16,-11 13 0 15,-13 7 4-15,-15 8 0 16,-15 9 11-16,-16 10 15 16,-12 8 22-16,-4-2-16 15,-1-3-2-15,-6 3 4 16,0-11-14-16,0 3 5 15,0 7-22-15,0 1 0 0,-6 7 19 16,-9 6-21 0,-6 0-1-16,1 0-4 0,-4 24 2 15,6 19-7-15,6 5 4 16,12 11 1-16,0-6 0 16,0 0 0-16,30-3 0 15,5-16 0-15,10-16 1 16,2-12-6-16,-2-6 5 15,-3 0-14-15,-19 0-32 16,-15-11-171-16,-8 3-323 16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7:52.49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47 463 539 0,'0'0'219'0,"0"0"-153"0,0 0 22 16,0 0 27-16,0 0-24 16,0 0-47-16,-47-19-12 15,47 19 2-15,18-2-29 16,31 2 8-16,18-20 11 15,15 7-20-15,2 9 7 16,-11-18-11-16,-7 16-5 16,-6 3 4-16,-24 3-71 15,-10 0-68-15,-17 0-41 16,-9 0-52-16,0 0-28 16</inkml:trace>
  <inkml:trace contextRef="#ctx0" brushRef="#br0" timeOffset="241">309 305 493 0,'0'0'134'15,"0"0"0"-15,0 0 1 16,0 0-1-16,0 0-42 16,0 0-24-16,-54-53-23 15,54 58-32-15,-6 29-10 16,1 25 44-16,1 6-4 15,4-6-16-15,0-1-23 16,15 4-2-16,5-11 4 16,-13-1-6-16,-4-4-21 0,15-17-106 15,3 3-159-15,-1-15-265 16</inkml:trace>
  <inkml:trace contextRef="#ctx0" brushRef="#br0" timeOffset="845">796 62 618 0,'0'0'270'0,"0"0"-142"16,0 0 14-16,0 0-21 15,0 0-47-15,0 0-31 0,-51-62-35 16,42 115 7-1,9 23 11-15,0 9-12 0,0-8 12 16,0 15-17-16,0-25 8 16,0-14-7-16,0 3-6 15,0-13 7-15,0 0-11 16,0-19 0-16,-6-11 4 16,1-11-1-16,5-2-3 15,0 0 7-15,0 0-3 16,-6-8 11-16,2-32-15 15,-1-2 0-15,5-17-7 16,0 3 7-16,0-1-2 0,9-3 2 16,12 3-12-1,2 4 8-15,1 31-15 16,2-2 0-16,-1 24 19 0,-2 0-16 16,10 0 8-16,-15 8 6 15,6 8-2-15,-9 19-2 16,-10-19 2-16,1 15 0 15,-6 2-4-15,0-14 1 16,-21 15 4-16,-20 4 0 16,-10-3 2-16,-6 10-5 15,23-23 5-15,9-4 1 16,19-18-6-16,6 0 3 16,6 6-8-16,30 5 3 15,5 10 8-15,-2-8 0 16,14 3 0-16,4-3 0 0,-3 1-3 15,-1 5 3-15,-3-6 0 16,-7 3-50-16,-9-2-111 16,-1-4-85-16,-12 1-205 15</inkml:trace>
  <inkml:trace contextRef="#ctx0" brushRef="#br0" timeOffset="1199">1417 492 637 0,'0'0'150'0,"0"0"-59"16,0 0 38-16,0 0-35 16,0 0-64-16,0 0 3 15,-96 24-23-15,94-5-2 16,2 5 15-16,0-2-21 15,0-6 6-15,0-6-3 16,15-5-3-16,3-2 23 16,5-3-2-16,-2 0-4 15,-6 0 11-15,-4 0-8 16,-4-13 14-16,-7-4-2 16,0 2-15-16,0 4 2 15,-3-2-21-15,-12 5-2 0,0 2 0 16,0 6-46-16,12 0-41 15,-3 0-45-15,6 14-100 16,0 2-90-16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8:06.42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 97 488 0,'0'0'231'0,"0"0"-94"15,0 0 1-15,0 0-57 16,0 0-37-16,0 0-23 16,-12-40-14-16,45 38 24 15,21-12-12-15,19 4-14 16,1 4 9-16,13-2-10 16,-2 5-4-16,-10 3 0 15,-16 0-14-15,-29 0-85 16,-14 8-73-16,-16 8-26 15,-13 3-3-15,-20 8-225 16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8:06.59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0 168 0,'0'0'234'16,"0"0"-63"-16,0 0-34 15,0 0-17-15,0 0-61 16,0 0-35-16,44 24 47 15,21-24-40-15,-2 0-9 16,-4 0-18-16,12 0-4 16,-5 0-8-16,-1 0-165 15,-17 3-233-15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8:04.69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262 86 629 0,'0'0'207'16,"0"0"-50"-16,0 0-24 16,0 0-22-16,0 0-26 0,0 0-14 15,0 0-35 1,-18-75 2-16,18 75-5 0,0-3-19 16,0-5 15-16,0 8-24 15,0 0-3-15,0 0-4 16,0 16 4-16,6 22-2 15,-4 7 0-15,3 8 4 16,0 4 4-16,-5-4-8 16,0-2 0-16,0-9 6 15,0-12-6-15,0-9 0 16,0-13 0-16,0-2 3 16,0-4 4-16,0-2-7 15,3 0 0-15,2-2 15 16,13-30-15-16,-3-3 0 0,1-13 0 15,7-6 6 1,0 1-6-16,8-6 0 0,-5 16 0 16,-5 14-8-16,6 13 8 15,-6 16-4-15,2 0 0 16,-2 0-13-16,2 24 17 16,-5 16-20-16,0 6-8 15,3-1 23-15,-9 6-31 16,-2-11 6-16,-10 0 19 15,0 0-91-15,0-8-39 16,0-3-89-16,0-7-64 16</inkml:trace>
  <inkml:trace contextRef="#ctx0" brushRef="#br0" timeOffset="303">0 644 300 0,'0'0'240'15,"0"0"-91"-15,0 0-34 16,0 0-22-16,0 0-27 16,0 0-5-16,113-3 47 15,0-16-36-15,18-15-3 0,15 1-16 16,-7 2-22-1,3-4 2-15,-13 14-28 16,-52 8-4-16,-12 6 5 0,-41 7-6 16,-15 0-3-16,-7 0-39 15,-2 24-93-15,0 7-32 16,-5 11-94-16,-31 9-344 16</inkml:trace>
  <inkml:trace contextRef="#ctx0" brushRef="#br0" timeOffset="731">337 1058 707 0,'0'0'176'0,"0"0"-38"15,0 0-29-15,0 0-34 16,0 0-48-16,0 0-3 16,113-85-3-16,-60 85-8 15,-11 6 13-15,-16 18-20 16,-11 8 8-16,-15 8-4 16,0 10-6-16,0 12 2 15,-23 2 2-15,-23-2-7 16,-1-9 8-16,6-7-2 0,-18-3-6 15,28-17 1-15,11-10 0 16,10-5 3-16,10-11-5 16,0 0 0-16,0 0 1 15,10 0-1-15,16 0 0 16,19-2 14-16,-3-15-11 16,11 1 5-16,-3 3-8 15,4-9-13-15,17 4-31 16,-11-1-92-16,-16 6-63 15,-3 2-194-15</inkml:trace>
  <inkml:trace contextRef="#ctx0" brushRef="#br0" timeOffset="1351">990 717 500 0,'0'0'327'0,"0"0"-145"15,0 0-33-15,0 0-27 16,0 0-44-16,0 0-25 16,-26-80-44-16,26 84-4 15,0 27-1-15,0 14 0 16,17 8 4-16,-17 5 9 15,14-1-15-15,-14 2 10 16,0-3-12-16,0-5 6 0,0-11 1 16,0-16-6-16,-5-2-1 15,5-22 0-15,0 2 6 16,0-2 0-16,0 0-5 16,0-19 3-16,15-13 5 15,3-2-7-15,-15 1-2 16,12-6 2-16,-10 1 1 15,4 3 1-15,13 5-4 16,-9 15 0-16,5 6-9 16,-5 6 3-16,2 3-3 0,-1 0 5 15,8 0-6 1,-6 20 9-16,-1-2-17 0,1 4-8 16,-7-1 24-16,-1 1-23 15,-8-1 15-15,0 0 8 16,0-2 2-16,0 0-1 15,0-6 1-15,-8-3 0 16,-1 1 1-16,0-5-1 16,2-1 0-16,5-3-2 15,-1-2 7-15,3 4-8 16,0-2 3-16,0-2-9 16,30 3 4-16,23-3-9 15,21 0-6-15,13 0-50 16,8-22-75-16,-12-2-85 0,-12 0-276 15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8:07.17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172 254 603 0,'0'0'215'16,"0"0"-85"-16,0 0-13 15,0 0-7-15,0 0-46 16,13-137-31-16,7 113 15 0,1 3-21 16,-11 4-11-16,10-7 21 15,-20 12-22-15,6 3 21 16,6 1-7-16,-12 8-11 16,3-2 14-16,-3 2-20 15,3 0-12-15,-3 0 3 16,0 19-3-16,0 28-1 15,0 7 1-15,0 10 0 16,-6 11 10-16,-3-14-10 16,3 4 0-16,6-9 6 15,0-3-5-15,-3-5-1 0,3-5 1 16,0-5 2 0,0-20 1-16,0-5-4 0,0 4 0 15,0-9-8-15,-20 8 10 16,-8-3-2-16,5-8 5 15,-34 9-5-15,13-7 7 16,-1 2-7-16,9 4 0 16,33-13 1-16,3 3-1 15,3-3-2-15,45 0-11 16,17 0 13-16,12 0 6 16,18 0-6-16,15-8 0 15,-5-13-1-15,-17 11 1 16,-55 3-35-16,-33 7-69 15,-12 11-161-15,-35 8-353 16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8:11.71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33 195 688 0,'0'0'178'16,"0"0"-63"-16,0 0 7 15,0 0-22-15,0 0-37 16,0 0-11-16,0 0-20 16,-29-7-11-16,25 7 18 15,4-10-23-15,0-4 6 16,28 0-8-16,13-15-10 0,-11 0-1 16,2-1-3-16,-2-2 0 15,3 16-6-15,-1 5 6 16,-4 11-4-16,-20 0-2 15,7 32 4-15,0 5-3 16,-4 9 0-16,4-3 5 16,-2-2-7-16,-13-2 8 15,0-7-1-15,0-10 0 16,0-4 4-16,0-10-2 16,0-5-2-16,0-3 0 15,0 0 12-15,0 0-10 16,0 0 7-16,0 0 5 15,3-21-9-15,20-14 6 0,-17-14-11 16,16 2 1 0,7 6 3-16,-9 2-4 0,4 19 0 15,-12 13 0-15,0 1 0 16,-1 6-5-16,17 0-1 16,-7 22 3-16,5 15-4 15,-5 0 2-15,-1 10 5 16,8-16 0-16,-8 1 2 15,1 3-6-15,-18-8 4 16,7 2-22-16,-8-7-18 16,4-7-99-16,14-4-124 15,8-11-205-15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8:11.96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91 670 0,'0'0'158'0,"0"0"-12"16,0 0-17-16,0 0-47 16,0 0-26-16,0 0-38 15,35-24-11-15,12 7-3 16,28-1-1-16,2 4-2 0,-3 4-1 15,-12 2-5 1,-26 8-16-16,-29 0-84 0,-7 0-78 16,-10 37-59-16,-34-3-332 15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8:12.13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5 218 0,'0'0'190'15,"0"0"-44"-15,0 0-40 16,0 0-13-16,0 0 4 16,0 0-36-16,172 9-4 15,-118-9-10-15,2 0-41 16,4 0-3-16,-1 0-3 0,0-3-123 16,-18-8-362-16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8:12.55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15 67 678 0,'0'0'203'0,"0"0"-58"16,0 0 3-16,0 0-49 16,0 0-43-16,0 0-41 15,-15-67-5-15,42 67-7 16,-1 0 0-16,7 8-1 16,9 20-1-16,-4 10 0 15,-5 21 11-15,-22 0-12 16,-11 11 0-16,0-6 6 15,-23 0-3-15,0-11-3 16,-13-10 0-16,8-5 4 16,7-20-3-16,4 3-1 15,17-12 0-15,0-4-3 0,0-2 3 16,0-3 0 0,22 3 0-16,-2-3 4 0,22 0 0 15,22 0-3-15,5-30-2 16,14 9 0-16,-11-6-73 15,-10 16-150-15,-24 6-140 16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8:13.24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51 80 682 0,'0'0'189'16,"0"0"-33"-16,0 0 7 15,0 0-53-15,0 0-37 16,0 0-7-16,-51-80-34 16,51 80-11-16,0 0-11 15,0 7-9-15,0 37-1 16,0 14 0-16,0 12 1 0,3-1 2 16,18-2 2-16,-9-3-4 15,-1-9 0-15,-1-11 2 16,-7-9 1-1,-3-17-4-15,0-1 0 0,0-14 2 16,0-3-2-16,0 2 0 16,0-2 7-16,0 0-6 15,0 0 13-15,0-5-13 16,0-14 3-16,-9 0-2 16,9 2-2-16,-4-8 0 15,4-2-2-15,0-8 5 16,0 3-9-16,31 3 6 15,-2 7-6-15,4 12 1 0,3 7-2 16,-6 3-2 0,-7 0 7-16,-5 0-9 0,6 21 11 15,-6 0-8-15,-6-4 6 16,-7-4-7-16,-5-5 9 16,0 5-1-16,0 6-2 15,-12-7 6-15,-6 11-2 16,-3-10-1-16,21 3 0 15,0-2-4-15,0-4 4 16,0 7-1-16,18-4-1 16,13-2 3-16,7-3-6 15,24-3 5-15,-2 3-22 0,2-3-65 16,-11 8-155 0,-21 1-252-16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1:58:16.28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19 183 313 0,'0'0'214'16,"0"0"-86"-16,0 0-14 15,0 0-26-15,0 0-20 16,0 0-3-16,0 0-30 16,-15-24 4-16,15 24-15 15,0 0-21-15,0 0 20 16,0 0-23-16,0 0 0 15,0 0-1-15,0 5-3 16,0 14 4-16,0 2 0 16,0 1 3-16,0-1-3 15,0-5 0-15,13 1 0 0,10-7-5 16,2-5 11-16,1-3-3 16,0-2 2-16,2 0-4 15,-8 0 10-15,-4-12-8 16,-5-2 0-16,-9-7 8 15,2-3-6-15,-4 0 21 16,0-6-8-16,-12 9-9 16,-14 0 5-16,-2 8-14 15,-1 2-3-15,9 5 1 16,-2 6-10-16,1 0 3 16,10 0 2-16,-4 6-79 15,15 12-99-15,0 3-94 16,3-4-167-16</inkml:trace>
  <inkml:trace contextRef="#ctx0" brushRef="#br0" timeOffset="404">810 41 204 0,'0'0'231'0,"0"0"-92"15,0 0-9-15,0 0-28 16,0 0-24-16,0 0-31 16,-45-41-6-16,45 41-21 15,0 0-19-15,-3 17 8 16,3 7 2-16,0 0-4 16,0 2 10-16,0 4-14 15,0-3-2-15,0 0-1 16,0-3 3-16,7 0-6 0,7 3-16 15,6-3-182-15,8-5-225 16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8:14.11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305 3 285 0,'0'0'586'0,"0"0"-437"16,0 0-6-16,0 0-27 16,0 0-45-16,0 0-17 15,10-12-27-15,-10 12-6 16,0 19 0-16,-10 13-11 15,-1 6 19-15,-6 2-29 16,-11 2 0-16,-4 1 3 16,-6 2-3-16,-13 1-21 15,0-6-84-15,12-8-164 16,1 3-346-16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8:14.71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347 0 733 0,'0'0'198'0,"0"0"-76"16,0 0 17-16,0 0-54 16,0 0-35-16,0 0-21 15,-5 24-28-15,-13 21 18 16,-3 6-9-16,-2 8-7 15,-7 3 1-15,-17 7 0 16,-4 14-8-16,-6-1-14 16,-5 1-169-16,29-13-317 15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8:15.70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56 58 745 0,'0'0'229'16,"0"0"-113"-16,0 0 23 16,0 0-19-16,0 0-61 15,0 0-18-15,-15-58-10 16,15 58-27-16,0 27 0 15,0 35-4-15,0 28 0 0,0 17 18 16,0 18-17-16,0 0 7 16,0-12 3-16,-3-8-9 15,-9-28 8 1,6-15-10-16,1-22 1 0,0-19 1 16,5-10 0-16,0-11-2 15,0 0 11-15,0 0-6 16,0-27 24-16,-2-13-28 15,-1-17 5-15,3-9-1 16,0-6-5-16,0 0 0 16,0 5-3-16,12 10 8 15,4 19-11-15,0 13 6 16,6 9-9-16,4 16 3 0,3 0-14 16,4 0 6-16,-2 24 4 15,-5 7-16-15,-6 7 18 16,-4 3-8-16,-14-4-1 15,-2 0 14-15,0 9-5 16,-15 2 6-16,-19 0-1 16,3-9 6-16,8-15-5 15,5-7 2-15,11-9 0 16,4-3 7-16,3-2-4 16,0-3-3-16,0 0 2 15,16 0 5-15,19 0-3 16,10 0-4-16,3 0 4 15,1 0-11-15,2-3 7 16,0 1-66-16,-4-1-105 0,-1 3-159 16,-2 0-284-16</inkml:trace>
  <inkml:trace contextRef="#ctx0" brushRef="#br0" timeOffset="238">686 476 685 0,'0'0'159'0,"0"0"-33"16,0 0-25-16,0 0-29 0,0 0-40 16,0 0-25-16,136-56 4 15,-61 50-11-15,-8 1 0 16,5 5-5-16,-19 0-26 15,-26 5-122-15,-20 25-102 16,-7 2-166-16</inkml:trace>
  <inkml:trace contextRef="#ctx0" brushRef="#br0" timeOffset="398">694 820 164 0,'0'0'312'16,"0"0"-163"-16,0 0-25 15,0 0-10-15,0 0-44 0,0 0-9 16,157 0-8-16,-78-7-47 16,6-10-2-16,13 4-8 15,3-6-46-15,1 4-251 16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8:16.75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61 703 436 0,'0'0'309'0,"0"0"-151"16,0 0 28-16,0 0-22 15,68-157-83-15,-56 92-18 16,-9-7-5-16,0-8-20 15,-3 2-24-15,0 12 15 16,-3 0-18-16,-15 19-9 16,3 7 8-16,4 16-10 15,1 16 0-15,5 8-1 16,-5 0-7-16,2 5 7 16,-10 30-21-16,0 21 22 15,3 25-10-15,4 15 13 16,8 13-3-16,3-1 0 15,0-13 4-15,14-12-8 16,11-24 4-16,1-11-1 0,-3-15-6 16,-5-18 2-16,3-9 2 15,-3-6 2-15,0 0 1 16,0 0 12-16,-3-17-9 16,0-11-1-16,-10-2 9 15,1 3-7-15,1 9-4 16,-7-1 2-16,0 6 4 15,0 10-9-15,0 3 3 16,8 0-21-16,7 18 14 16,9 12-6-16,9 11 10 0,-2-2 1 15,5-9-5 1,3-1-1-16,-6-21 8 0,3 0 0 16,-13-8 1-16,-2 0 3 15,-6-6-1-15,0-23 6 16,0-9-8-16,-12-2 27 15,-3 1-16-15,0-12-1 16,-30 6-6-16,-12-4-5 16,1 9-1-16,5 13-2 15,3 9-12-15,22 18-24 16,11 0-101-16,0 18-86 16,0 36-9-16,14-3-139 15</inkml:trace>
  <inkml:trace contextRef="#ctx0" brushRef="#br0" timeOffset="542">917 681 318 0,'0'0'400'16,"0"0"-229"-16,0 0-3 16,0 0-42-16,0 0-31 15,-74-146-47-15,46 135-21 16,2 6 5-16,-4 5-32 15,6 0 1-15,3 18-4 16,9 25-4-16,9-5 6 16,3 1-1-16,0-4-7 15,10-11 1-15,13-10-29 0,1-9-7 16,6-5 30-16,-9 0 6 16,-1 0 8-16,-2-5 8 15,-9-5-5-15,3 1 24 16,-9-1-2-16,-3-4 13 15,0 8 3-15,0 4-17 16,0 0 1-16,0 2-25 16,0 15-9-16,-13 30 8 15,-10 22-7-15,0 20 8 16,10 19 6-16,10 17-1 16,3 14 0-16,0 4 22 15,28 1-9-15,1-5-1 16,4-15-15-16,-4-15 5 15,-4-22 6-15,-7-26-12 16,-18-21 7-16,0-11-5 0,-10-17-1 16,-41-10 27-16,-11 0-13 15,-21 0-13-15,-4-17 2 16,5-17-1-16,5 1-3 16,8-8-1-16,22-10-14 15,14-7-8-15,25-22-45 16,8-15-63-16,64-17-93 15,44-16-173-15</inkml:trace>
  <inkml:trace contextRef="#ctx0" brushRef="#br0" timeOffset="1105">1758 430 389 0,'0'0'387'16,"0"0"-291"-16,0 0 27 15,0 0-22-15,0 0-19 16,0 0-23-16,0 0-35 15,-25-64 1-15,29 51-21 0,13 5 0 16,5 0-5-16,1 8 1 16,6 0-4-16,-4 0 2 15,-7 37-4-15,-5 12 4 16,-3 4 2-16,-4-5 0 16,-6-8 3-16,0-5-3 15,0-8 0-15,0-11 1 16,0-8 2-16,0-8 0 15,0 0 2-15,0 0 5 16,2 0 42-16,1-19-2 16,10-13-24-16,-5-6-12 15,10-1-12-15,0-5 9 0,6 6-11 16,0 2 1 0,-1 1-2-16,3 13 1 0,2 9-4 15,-2 12 3-15,5 1-13 16,-3 0 14-16,3 20-8 15,-5 12 2-15,-5 8-1 16,-3-2 5-16,-3 1-2 16,-3-1-15-16,-9-11-76 15,-3 0-82-15,0-3-120 16,0 2-290-16</inkml:trace>
  <inkml:trace contextRef="#ctx0" brushRef="#br0" timeOffset="1508">1012 1056 677 0,'0'0'159'0,"0"0"-79"15,0 0 49-15,0 0-9 16,0 0-50-16,0 0-21 16,127-75-19-16,-112 75-6 15,-7 0-16-15,2 0-4 16,-2 0 14-16,-4 0-15 0,-4 14-3 16,0 10 0-16,0 3 3 15,0 7 1-15,-9 6-4 16,-12-3 1-16,6-4 9 15,4-9-9-15,7-4-1 16,4-5 0-16,0-2 3 16,0-5-4-16,36 6 1 15,5-12 0-15,15-2 7 16,13 0-5-16,0-2-4 16,2-18-31-16,-23-1-139 15,-19 0-299-15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9:03.27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70 599 0,'0'0'293'0,"0"0"-218"16,0 0 95-16,0 0-45 15,0 0-68-15,0 0-21 16,56-53-13-16,-7 44 6 16,-2 8-9-16,-2 1-18 15,14-7 8-15,-12 7-10 16,4 0-6-16,-1 0 3 16,-38 0-79-16,6 11-81 15,-18 16-90-15,0 0-143 16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9:03.45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90 0 344 0,'0'0'156'0,"0"0"-10"0,0 0 11 16,0 0 6-16,0 0-57 16,0 0-43-16,-90 66-25 15,123-66 27-15,8 0 6 16,1 0-25-16,2 0-27 15,1 0-1-15,-1 0-17 16,-2-3-2-16,-12 3-13 16,-1 0-158-16,-11 0-236 15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9:01.66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119 313 29 0,'0'0'642'15,"0"0"-513"-15,0 0-2 16,0 0-13-16,0 0-35 16,0 0-23-16,0 0-28 15,-119 32-11-15,119-32 3 16,12 0-19-16,24 0 11 15,20 0 25-15,9 0-8 16,15 0 6-16,1-11-15 16,-8 4-10-16,6-4 7 15,-14 5-15-15,-6-1-2 16,-18 3 0-16,-31 4 3 0,-5 0-7 16,-5 0-18-1,0 0-78-15,-2 4-30 0,-22 14-64 16,-1-5-49-16,-6 4-138 15</inkml:trace>
  <inkml:trace contextRef="#ctx0" brushRef="#br0" timeOffset="217">428 383 163 0,'0'0'279'0,"0"0"-111"16,0 0-21-16,0 0-43 15,0 0-3-15,0 0-18 16,-3 0-11-16,3 18-21 15,0 12-8-15,0 18 29 0,0 9-49 16,0 11 4-16,0 2 5 16,6 5-24-16,-3-11-2 15,-3-11-6-15,2-5-4 16,1-10-11-16,22-8-133 16,-7-15-185-16,-2-6-396 15</inkml:trace>
  <inkml:trace contextRef="#ctx0" brushRef="#br0" timeOffset="534">1022 56 710 0,'0'0'203'16,"0"0"-33"-16,0 0-15 15,0 0-57-15,0 0-32 16,0 0-30-16,-92-56-34 16,92 99 4-16,0 29 6 15,-3 19 1-15,-9 6 26 16,6 7-21-16,6 1-8 16,0 3-3-16,0-3-4 15,8-9 0-15,7-7-3 16,13-20 2-16,-5-22-10 15,6-14-26-15,2-16-78 0,-5-13-72 16,-11-1-148-16,3-3-356 16</inkml:trace>
  <inkml:trace contextRef="#ctx0" brushRef="#br0" timeOffset="1006">1280 637 468 0,'0'0'219'0,"0"0"-70"16,0 0-19-16,0 0-29 15,0 0-14-15,0 0-37 16,0-123-13-16,18 117-16 0,2 6-11 16,13 0 5-16,-12 0-10 15,0 13-2-15,-1 17 3 16,-2 10-6-16,-8 17 0 15,-5 7 8-15,-5-6-7 16,0-2 5-16,0-20-6 16,0-18 3-16,0-5 0 15,0-13-2-15,0 0-1 16,0 0 12-16,0-10 2 16,13-25 2-16,5-8-7 15,0-7 7-15,2-4-1 16,-2 5-15-16,0 4 0 0,-7 18-1 15,4 9 4-15,-6 12-5 16,3 6 2-16,9 0-8 16,-1 9 2-16,1 15 4 15,4 11 0-15,-4 3 0 16,-8 1 4-16,9 1-5 16,-5-8 3-16,-5-5-10 15,-2 6-22-15,-2-16-74 16,-2-1-64-16,3-13-80 15,7-3-150-15</inkml:trace>
  <inkml:trace contextRef="#ctx0" brushRef="#br0" timeOffset="1322">1970 43 752 0,'0'0'161'16,"0"0"-18"-16,0 0 29 16,0 0-80-16,0 0-61 15,0 0-17-15,39-5-6 16,-1 34 35-16,6 17-7 16,-15 10-9-16,-4 14 7 15,-10 18-15-15,-1 2 0 0,-1 17 5 16,-13 0-12-1,0-2-1-15,-10-7-10 16,-25-18 2-16,0-12-6 0,2-15-2 16,15-12-43-1,5-7-60-15,10-5-82 0,1-13-130 16,2-2-184-16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9:07.76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837 59 541 0,'0'0'165'16,"0"0"-31"-16,0 0-37 15,0 0-24-15,0 0-16 16,0 0-31-16,0 0 10 16,-206-57 7-16,144 57-12 15,0 0 16-15,6 0-9 16,-1 9-26-16,9 6 13 0,1 13-25 15,-4 9 0 1,31 3 0-16,-7 21 5 0,3 15-10 16,10 6 5-16,-11 31 0 15,11 20 1-15,-4 17-1 16,0 24 0-16,-2 6-1 16,-8 6 8-16,5-1-5 15,14-20-2-15,9-15 0 16,0-21 0-16,3-4 0 15,18-10 0-15,5-13 5 16,13-9-1-16,-4-15 6 16,7-6-10-16,14-2 0 15,1 2 2-15,5-13-1 0,27-9-1 16,12-10 0 0,16-26-20-16,37-14-120 0,-14-3-285 15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9:08.78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41 133 629 0,'0'0'202'16,"0"0"-98"-16,0 0-21 16,0 0 24-16,0 0-42 15,0 0-3-15,0 0-3 16,-41-133-39-16,41 133 0 16,0 0-20-16,3 0 0 15,17 0-11-15,11 5 8 16,10 24 3-16,13 9 0 15,-7 4 10-15,-3 15-11 16,-9 2 1-16,-7 7 0 16,-14 7 13-16,-7-1-12 15,-7 9 6-15,0 1 7 0,0 12-11 16,0 1 20-16,0 10-15 16,0 4-8-16,-3 1 30 15,3 5-18-15,0 0 8 16,0 3 4-16,0-4-13 15,8-11 8-15,10-13-16 16,-5-18-3-16,-2-10 17 16,-2-14-17-16,-6-5 0 15,-3-16 1-15,0-8 7 16,0-4-9-16,-6-4 1 16,-29-5-6-16,-19-6-2 15,-11 0-65-15,2 0-66 0,1-9-83 16,2-14-201-16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9:18.37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0 357 634 0,'0'0'183'15,"0"0"-78"-15,0 0 15 16,0 0-11-16,0 0-39 15,0 0 5-15,0 0-11 16,3-59-16-16,-3 40-19 16,0 3-13-16,0-5-2 15,7-6 1-15,8-4-12 16,8-5 8-16,16-1-11 16,2-1 0-16,21 6-3 15,-11 13 3-15,-7 14-4 16,-3 5 4-16,-7 10-9 15,1 26 5-15,-4 6 2 16,-5 9 2-16,-14 0-3 0,2-5 3 16,-14-4 0-16,0-13 0 15,0-5 5-15,0-5-6 16,0-11 1-16,4-5 0 16,2 0 2-16,-1-3 1 15,-5 0-3-15,0 0 12 16,0 0-7-16,0-14 9 15,0-18-14-15,3-8 0 16,22-11 1-16,1-5-1 16,3-3 0-16,-4 8-2 0,-7 14 5 15,8 11-6 1,0 15 1-16,-1 8 0 0,-2 3-4 16,8 3 1-16,-11 27-1 15,4 4 5-15,9 0 0 16,-20 10 0-16,8 1 1 15,-8 0 0-15,-11-4-4 16,5-4 4-16,-7-5-1 16,3-3-1-16,0-2-40 15,-3-8-44-15,0-6-44 16,0-13-51-16,0 0-46 16,8 0-127-16</inkml:trace>
  <inkml:trace contextRef="#ctx0" brushRef="#br0" timeOffset="428">1174 263 432 0,'0'0'143'0,"0"0"-41"16,0 0 7-16,0 0-44 15,0 0-18-15,0 0-30 16,-48 0-7-16,48 0-9 0,0 0 2 16,0 0 6-16,7 0-5 15,4 0 0-15,-2 3 12 16,2-3-8-16,-1 0 37 16,-4 0 22-16,-1 0-12 15,-1 0 10-15,-4-6-12 16,0-1-9-16,0-2 0 15,0 1-26-15,0 3-5 16,-4 0-5-16,-7 5-5 16,1 0-6-16,2 0-3 15,5 0 1-15,1 0-1 16,2 0 0-16,0 3-16 16,0 2-42-16,0-5-19 15,0 2 19-15,0 1-15 16,0-3-11-16,0 3-21 0,-5-3-34 15,-3 0-160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1:58:17.32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11 7 262 0,'0'0'166'0,"0"0"-100"16,0 0-15-16,0 0-7 15,0 0-13-15,0 0-19 16,36-7-1-16,-24 16 8 15,-7 9 8-15,-5 7-10 16,0 4 8-16,0 3 0 16,-2 0 10-16,-13-2-26 15,-3-6-9-15,4-9 12 16,4-4-11-16,5-8 0 0,5 0 5 16,0-3-4-16,0 0 18 15,0 0-15-15,0 0-4 16,5 0 6-16,16 0-5 15,17 3 2-15,11-3-4 16,7 0-82-16,9 0-129 16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9:19.91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225 110 25 0,'0'0'918'0,"0"0"-760"16,0 0-26-16,0 0 0 16,0 0-53-16,0 0-31 15,-125-110-8-15,98 163-27 16,-12 22 13-16,21 16-18 15,5 19 15-15,13 0 8 16,0-4-27-16,0 9 12 16,26-10-8-16,-11 2-3 15,3-3 5-15,20-8-10 16,-2-9 0-16,-4-11-1 16,11-17 0-16,-14-16-48 15,4-17-47-15,23-20-58 16,4-6-102-16,14-3-233 15</inkml:trace>
  <inkml:trace contextRef="#ctx0" brushRef="#br0" timeOffset="505">653 837 750 0,'0'0'160'15,"0"0"9"-15,0 0-49 16,0 0-33-16,0 0-45 0,0 0-15 16,24-109 18-1,-9 95-25-15,0 0 1 0,-10 7 13 16,6-2-16-16,-11 9 6 16,5-2-12-16,3 2-10 15,-8 0 19-15,0 0-21 16,0 0-4-16,0 0 2 15,0 8-12-15,0 27 12 16,0 7 1-16,0 11 2 16,3 10 3-16,17 0-4 15,-2-4 0-15,3-8-2 16,-12-7 8-16,-9-10-8 16,9-9 2-16,-9-1 0 15,0-4-1-15,0-9 1 16,0 3-1-16,-21-12-2 0,-2 3 6 15,-13-5-1-15,10 3-2 16,1-3 0-16,14 0 7 16,11 0-5-16,-6 0-2 15,6 0 2-15,0 0 1 16,0 0-6-16,24-8 0 16,25-8-2-16,35-8-3 15,5-8-21-15,6 2-54 16,-21 3-90-16,-28-2-196 15</inkml:trace>
  <inkml:trace contextRef="#ctx0" brushRef="#br0" timeOffset="819">900 147 777 0,'0'0'231'16,"0"0"-77"-16,0 0-10 15,0 0-31-15,0 0-34 16,0 0-62-16,-31-67-15 16,80 118 16-16,15 20 9 15,5 16-4-15,-4 11 9 0,0 9-13 16,-9 3 3-16,-2 0-20 15,-6 0 4-15,-16-3 3 16,-14-5-9 0,-11 1 0-16,-7-1 0 0,-51 5-25 15,-32 3-89-15,-24-3-241 16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9:19.32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72 131 600 0,'0'0'131'15,"0"0"-10"-15,0 0 40 16,0 0-35-16,0 0-32 15,0 0-16-15,-72-3-27 0,72 3-1 16,0-2-22-16,0 2-19 16,6-5-5-16,35-4-2 15,15-2-2-15,26-4 4 16,0-4-1-16,5 2 4 16,-1 0-7-16,-22 3 0 15,-10 3-3-15,-15 8 3 16,-19 1-1-16,-10 2-29 15,-10 0-115-15,0 0-80 16,-15 11-86-16,-11 2-443 0</inkml:trace>
  <inkml:trace contextRef="#ctx0" brushRef="#br0" timeOffset="212">357 83 535 0,'0'0'180'0,"0"0"-25"15,0 0-13-15,0 0-52 16,0 0-44-16,0 0-2 16,-3 88 33-16,3-40-19 15,0 9-7-15,0 2-23 16,6-4 3-16,9 1-26 16,-4-7-2-16,1-4 4 15,-1-10-7-15,7-3-8 16,-18-5-127-16,0-10-301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9:24.51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148 235 390 0,'0'0'130'0,"0"0"25"16,0 0-11-16,0 0-20 15,0 0-15-15,0 0-25 16,-148 25 13-16,148-25-35 16,0 0-17-16,0 0-9 15,0 0-18-15,5 0 2 16,10 0-20-16,21 0 3 15,23 0 4-15,19-4-7 16,29-3 3-16,-6 7-3 16,-15 0 6-16,-11-3-2 0,-8-5-4 15,-18 5-31 1,-29 1-46-16,-2-3-53 0,-18 5-44 16,0-6-49-16,-12 6-76 15</inkml:trace>
  <inkml:trace contextRef="#ctx0" brushRef="#br0" timeOffset="339">362 64 592 0,'0'0'185'0,"0"0"-41"16,0 0 14-16,0 0-61 15,0 0-14-15,0 0-11 16,-39-69-29-16,39 66 2 16,0 3-23-16,0 0-8 15,0 0 11-15,0 0-24 16,0 0 6-16,0 0-7 16,0 8 0-16,0 21-3 15,6 22 3-15,6 11 0 16,-2 7 8-16,-4 0-7 15,5-4-1-15,-5-6 3 16,0-7 0-16,9-2-6 16,-15-13-4-16,0-7-86 15,8-9-122-15,-8 0-225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9:25.74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391 222 449 0,'0'0'174'0,"0"0"1"16,0 0-19-16,0 0-30 16,0 0-9-16,47-142-47 15,-47 120-16-15,0-2-3 16,0 9-16-16,-13 4 26 15,-3 5-35-15,-9 6-9 0,-16 0 3 16,5 0-19 0,-6 6 6-16,-2 29-7 0,6 13 1 15,-8 13 0-15,5 11-1 16,-3 14 0-16,11-6-3 16,27 6 8-16,3-8-6 15,3-12 1-15,3-7 0 16,23-16 4-16,25-17-4 15,-9-10 0-15,20-10-1 16,-8-6 1-16,2 0 0 16,3 0-15-16,-23-16-34 15,0 2-14-15,-21 4-86 16,-7 2-142-16,8 8-201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9:26.53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131 49 359 0,'0'0'447'15,"0"0"-327"-15,0 0 19 16,0 0-23-16,0 0-30 15,0 0-36-15,-57-35-23 16,55 35 2-16,-1 0-24 16,3 0-3-16,-6 0-4 0,-1 5 3 15,5 14-1-15,2-3 0 16,0-5 0-16,0-1-3 16,9-7 3-16,5-3 0 15,7 0 7-15,-3 0-5 16,-6 0-1-16,1 0 6 15,-8 0-6-15,1-8 11 16,-6-6-3-16,0 1 3 16,0 0 21-16,0 2-21 15,0 3-3-15,-6 2 2 16,-12 4-9-16,-3 2 3 16,1 0-5-16,-4 0-1 0,0 5-4 15,3 14 5-15,13 3-2 16,-2-4 1-16,10 1-3 15,0-3 0-15,12-3 4 16,15-5 0-16,-3-5-3 16,3-3 4-16,3 0-1 15,-7 0 2-15,-2 0 3 16,-3-11-2-16,-7-5-3 16,-1 3 1-16,-8-6 7 15,-2 3-6-15,0 3 1 16,0 2 12-16,-2 6-11 15,-19 2 5-15,-12 3-9 0,0 0 0 16,7 0-4-16,8 13 4 16,12 1 0-1,-9-1-2-15,12-2 1 0,-9 0-4 16,12 2 5-16,0-5 0 16,12 2-4-16,24-10 4 15,-7 0 0-15,1 0-1 16,-6 0 6-16,-12 0-1 15,-1-2-4-15,10-9 1 16,-14-4 8-16,1 1-7 16,-8 0 0-16,0 4 6 15,-6 2-8-15,-27 8 7 16,10 0-7-16,-5 0 0 0,2 0-7 16,11 0 7-1,15 0-25-15,0 8-73 0,0 19-115 16,12-3-200-16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9:28.46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199 238 429 0,'0'0'131'0,"0"0"-19"0,0 0 27 16,0 0-9-16,0 0-37 15,0 0-22-15,-84 17 9 16,81-17-28-16,3-7 10 16,0-3-14-16,0-6-26 15,0-8 7-15,18-5-28 16,8-6 3-16,-1 2 2 16,14 7-4-16,-10 10-2 15,-5 10 0-15,0 6 1 16,-13 0-5-16,4 17-1 15,13 12 4-15,-5 19-4 16,0-2 8-16,-5 9-3 0,-15 2 0 16,-3-9 3-16,0-3-1 15,0-12-2-15,0-12 0 16,0-7-3-16,0-12 9 16,0-2-6-16,3 0 9 15,0-2-3-15,12-36 20 16,3-7-22-16,5-14 5 15,5 0 1-15,1-2-6 16,13-1-2-16,-10 8-2 16,4 12 2-16,-6 17-5 15,-9 9 3-15,-3 14-7 0,2 2 6 16,4 0-9 0,-1 16 9-16,2 13-1 0,-1 11 2 15,-9 3-5-15,-2 3 5 16,0-1 0-16,-8 0-3 15,2-1 3-15,-1-2-1 16,-3-5-30-16,2-5-88 16,2-8-60-16,1-7-181 15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9:29.05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13 11 89 0,'0'0'707'0,"0"0"-612"16,0 0 9-16,0 0 27 15,0 0-60-15,0 0-23 16,6-3-10-16,-6 3-24 15,0 0 6-15,0 0-20 16,0 0 4-16,0 0-5 16,0 0 1-16,7 0-4 15,-2 0 4-15,1 0-3 16,-1 0 3-16,2 0 0 16,-4 0 3-16,0 0 7 15,-1 0-8-15,-2 0-2 0,0 0 12 16,0 0-1-16,0 0 18 15,0 0-4-15,0 0-12 16,-2 0 14-16,-11 0-27 16,2 3 0-16,-1 4-4 15,3 0 3-15,3-3-1 16,3 5 2-16,3-1 0 16,0-3-7-16,0 5 7 15,0-3 0-15,7-5-2 16,11 3 7-16,-7-5-2 15,-2 0-3-15,0 0 0 16,-4 0 13-16,-1 0-10 0,2-2-1 16,-4-3 10-16,-2-7-9 15,0 5 18-15,0-2-11 16,-8 1-9-16,-1 5 7 16,-7-1-8-16,14-3 0 15,-1 7 0-15,3 0-38 16,-6 0-81-16,6 0-184 15,-2-18-612-15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9:41.27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47 903 0,'0'0'199'0,"0"0"-66"16,0 0-8-16,0 0-45 15,0 0-59-15,0 0-9 16,65-26-11-16,-26 17 1 16,6 7 8-16,8 0-7 15,3-1-3-15,-5 3 0 16,-4 0-8-16,-17 5-58 0,-12 11-117 16,-12 5-146-1,-6 3-325-15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9:41.46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29 266 0,'0'0'498'16,"0"0"-449"-16,0 0 70 15,0 0 24-15,0 0-46 16,0 0-12-16,116 11-30 15,-65-11-7-15,11-14-41 16,13 1-3-16,2 2-7 16,0 9 3-16,-15 2-149 15,-23 0-338-15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9:39.62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103 699 690 0,'0'0'154'0,"0"0"7"16,0 0-24-16,0 0-13 15,0 0-57-15,0 0-10 16,0 0-3-16,-103 0-26 16,103 0-9-16,0 0-19 15,34 0 6-15,27-12-1 16,22-5-5-16,14-4 0 15,4-1 6-15,-2 6-4 16,-16 2-2-16,-18 9 0 0,-20 3 0 16,-27 2-16-1,-12 0-80-15,-6 0-66 0,0 0-82 16,-31 5-19-16,-5 5-203 16</inkml:trace>
  <inkml:trace contextRef="#ctx0" brushRef="#br0" timeOffset="218">460 621 325 0,'0'0'193'16,"0"0"-17"-16,0 0-26 16,0 0-21-16,0 0-29 15,0 0-42-15,-56-2-22 16,56 12-35-16,0 24 25 16,0 16 16-16,0 6 15 15,0 0-6-15,0 0-29 0,8-2-13 16,4-1 1-16,-3-2-6 15,0-11-6-15,-1-3 2 16,-1-7-73-16,-1-9-122 16,2-2-176-16,5-11-358 15</inkml:trace>
  <inkml:trace contextRef="#ctx0" brushRef="#br0" timeOffset="569">972 413 620 0,'0'0'227'0,"0"0"-35"0,0 0-44 16,0 0-15-16,0 0-63 15,-84-140-18-15,82 138-3 16,-1 2-34-16,-7 5-5 15,2 38-7-15,-2 18 2 16,-4 14 18-16,8 9-19 16,-5 4 7-16,-2 5 3 15,13 6-7-15,-3 8-6 16,3 0-1-16,6-3 1 16,27 1 3-16,11-12-4 0,2-15-8 15,-8-23 7-15,-2-20-49 16,-7-25-63-16,7-10-54 15,8 0-94-15,4-31-12 16,6-20-206-16</inkml:trace>
  <inkml:trace contextRef="#ctx0" brushRef="#br0" timeOffset="1042">1298 1049 39 0,'0'0'436'0,"0"0"-283"16,0 0 14-16,0 0-47 15,-33-141-19-15,33 117-20 16,0 3-32-16,15 4-3 0,6 10-1 16,5-2-25-1,1 9 3-15,2 0 0 0,2 0-14 16,-2 5 15-16,1 17-23 16,-9 5 3-16,-6 7 5 15,-10 7-8-15,-2-2 6 16,-3 7-7-16,0-6 1 15,0-2 4-15,0-14-5 16,-3-11 0-16,3-13 4 16,0 0-2-16,0 0 12 15,0-8 6-15,0-16 34 16,3-13-28-16,12-11-25 16,3-6-1-16,6-2 3 15,3 5 3-15,-3 5-5 0,-1 9-1 16,0 13 0-16,2 8-7 15,-1 11 7-15,5 2-4 16,1 3 3-16,-4 0-6 16,-1 21 5-16,-4 12 2 15,-4 4-2-15,-3 0-7 16,-1 1 6-16,-5-1-7 16,-1-2-21-16,-7-3-41 15,0-8-47-15,0-5-58 16,0-11-87-16,0-8-96 15</inkml:trace>
  <inkml:trace contextRef="#ctx0" brushRef="#br0" timeOffset="1350">2049 253 805 0,'0'0'172'16,"0"0"-9"-16,0 0-33 16,0 0-77-16,0 0-49 15,0 0 35-15,87 18 5 16,-55 22-13-16,-2 12-4 16,-4 9-12-16,2 9 16 0,-8 7-11 15,-2 8-20-15,0 1 14 16,-10 6-11-16,2-10-3 15,-10-4 0-15,0-4 3 16,-7-4-6-16,-19-9-42 16,3-7-108-16,5-14-101 15,5-14-263-15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1:58:17.99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43 55 0,'0'0'342'0,"0"0"-274"16,0 0-20-16,0 0 11 16,0 0-28-16,0 0-18 15,38-39 21-15,-11 36-3 16,0 3 3-16,-1 0-2 15,1 0-18-15,-10 0 13 16,4 3-11-16,-8 9-11 16,-5 5 5-16,-4 1-5 15,-4-2-5-15,0 1 1 16,0-2 1-16,-25 2 10 16,-1-7-12-16,5-2 1 15,6-2 6-15,7-6-3 0,8 0-2 16,0 0-2-1,0 0 1-15,0 0 19 0,0 0-15 16,3 0 4-16,12 0 12 16,-1 0-20-16,3 0 1 15,4 0-2-15,-3 0 4 16,3 0-3-16,-1 2-1 16,2 12 0-16,-5-1-2 15,-5-2 2-15,-2 0 0 16,-4 2-2-16,-6-5 2 15,0 0-2-15,0-3 2 16,-6 0 0-16,-24-5 10 16,-6 0-6-16,0 0-4 15,0 0 0-15,5 0-8 16,3 0-98-16,10 0-268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9:42.56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31 209 660 0,'0'0'160'0,"0"0"-35"16,0 0 3-16,0 0-14 15,0 0-53-15,0 0 0 16,-34-45-16-16,34 24-37 16,13-4 6-16,8-5-13 0,2 2 0 15,10 1 6-15,-4 8 0 16,4 8-7-16,-3 11 0 16,-1 0 2-16,4 5-2 15,-2 30 0-15,-5 10 0 16,-5 10-3-16,-9 3 3 15,-7-7 0-15,-5-3-2 16,0-8 5-16,0-13 2 16,0-11-5-16,0-8 0 15,0-8 8-15,0 0-8 16,0 0 12-16,0 0 18 16,0-21-7-16,0-9-6 0,13-8-17 15,1-7 0 1,6 3 3-16,5-6 0 0,-4 2-3 15,5 6 0-15,-5 8 3 16,-1 10-6-16,1 7 3 16,1 15-3-16,1 0-3 15,6 18-3-15,2 27 9 16,-5 9-2-16,-1 5 2 16,-5-3-1-16,-6-8 1 15,-1-5 0-15,-4-8-2 16,-3-4-2-16,-6-1-8 15,0-3-62-15,0-3-115 16,0-14-145-16,8-10-475 16</inkml:trace>
  <inkml:trace contextRef="#ctx0" brushRef="#br0" timeOffset="394">1017 316 721 0,'0'0'169'16,"0"0"-4"-16,0 0-43 15,0 0-37-15,0 0-44 16,0 0-28-16,-38-21-6 0,34 21-7 16,4 5 0-1,0 14-4-15,0-3 8 0,0-3 0 16,6-6-4-16,0-1 0 15,9-6 1-15,-7 0-1 16,-4 0 0-16,13 0 12 16,-7 0-10-16,2 0 25 15,-9-2 11-15,-3-6-9 16,0 0 11-16,0 5-23 16,0-2-4-16,-3 1 2 15,3 2-11-15,-7 0 1 16,4 2-5-16,3 0-5 15,0 0-1-15,0 0-5 16,0 0-22-16,0 2-36 16,0 12-96-16,6 4-207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9:56.47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62 50 285 0,'0'0'590'16,"0"0"-436"-16,0 0 0 15,0 0-40-15,0 0-33 16,0 0-44-16,-59-50-20 15,59 50-15-15,0 0-1 16,0 28-1-16,0 10 0 0,0 16 0 16,0-1 3-16,0-2-3 15,0-3 0-15,3-13-1 16,2-8 2-16,1-9 2 16,1-11-3-16,-2-3 1 15,8-4-2-15,1 0 2 16,3 0-1-16,8-11 10 15,-1-16-5-15,2-5 21 16,4-2-11-16,-1-7-13 16,-4 4 9-16,4-3-10 0,-6 13-1 15,-1 6 0 1,-5 7 2-16,1 9-6 0,0 5 4 16,12 0-6-16,-1 19 1 15,1 10 5-15,-6 8-3 16,-12-2 1-16,1-5-4 15,-8-4 2-15,16-4-10 16,-6-3-31-16,3 0-25 16,-4-6-114-16,-14-2-169 15,15-9-445-15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9:57.02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83 14 381 0,'0'0'145'15,"0"0"-96"-15,0 0 24 0,0 0-15 16,0 0-32-16,0 0-9 16,-70-14-12-16,70 14-2 15,0 0 8-15,0 0 1 16,0 0 10-16,0 0-5 15,-7 0-10-15,7 5 18 16,0 9-2-16,-6-1-3 16,6-5-12-16,0 3-7 15,0-6 2-15,0-2-3 16,0 0 1-16,3-3 14 16,7 0 40-16,3 0 2 15,-3 0-5-15,-7-9-20 16,9 1 17-16,-12-2-12 15,0 2-5-15,0 0 0 16,0 3-23-16,0-4-5 0,-3 9-3 16,-1-2 1-16,-7 2-4 15,2 0 1-15,-5 0-7 16,7 0 7-16,7 0-18 16,0 16-46-16,0 0-96 15,0 2-145-15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9:55.68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362 132 282 0,'0'0'380'0,"0"0"-218"16,0 0-3-16,0 0-31 16,0 0-35-16,0 0-10 15,-64-131-35-15,58 131-9 16,-9 0-15-16,-9 0-15 15,-9 5 6-15,-5 19-14 16,2 9 0-16,13 9 7 16,-5 6-4-16,7 11-3 15,-13 5-1-15,12-5 2 16,8-3-7-16,14-13 5 0,0-8-5 16,36-11 3-16,11-11-8 15,15-8 0-15,12-5-28 16,1 0-48-16,-4 0-92 15,-9-15-82-15,-18-1-137 16</inkml:trace>
  <inkml:trace contextRef="#ctx0" brushRef="#br0" timeOffset="314">575 402 304 0,'0'0'252'0,"0"0"-120"15,0 0 9-15,0 0-50 0,0 0-31 16,0 0-32-16,-79-8-10 16,79 8-18-16,0 0-2 15,0 0-4-15,0 5-2 16,0 0 8-16,7-2 2 16,4-3-1-16,4 0 12 15,-3 0 13-15,0 0 18 16,-8 0 21-16,-2-3-4 15,-2-4-8-15,0-3-5 16,0-2-25-16,0 4-8 16,0 0-15-16,-6 2-6 15,-6 6-12-15,7 0-123 0,5 0-83 16,0 0-161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9:54.51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41 190 505 0,'0'0'136'16,"0"0"-17"-16,0 0 4 15,0 0 1-15,0 0-52 16,0 0-11-16,-41 0-33 15,82-2-24-15,13-9 52 16,10 5-1-16,-7-4-21 16,9 2-12-16,-16 0-21 15,16-3 8-15,-32 6-9 0,-1 2-7 16,-5 0-33 0,-25 3-149-16,5 0-114 0,-8 0-255 15</inkml:trace>
  <inkml:trace contextRef="#ctx0" brushRef="#br0" timeOffset="279">169 38 618 0,'0'0'210'0,"0"0"-18"16,0 0-32-16,0 0-48 15,0 0-32-15,0 0-41 16,-48-38-12-16,48 38-9 0,0 0-16 16,15 0-4-16,-15 0 2 15,15 24 0-15,3 14-2 16,3 7 6-16,-3 12-4 16,-18 2 0-16,8-1 5 15,-8-2-10-15,0-13 1 16,5 0-82-16,5-11-117 15,2-5-204-15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9:53.73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283 435 628 0,'0'0'164'0,"0"0"-37"15,0 0 30-15,0 0-41 16,0 0-28-16,0 0-17 16,0 0-15-16,0-49 0 15,0 49-14-15,0 0-10 16,0 0 10-16,0 0-20 15,0 0-4-15,-3 0 0 0,-9 0-15 16,-12 12-3 0,-17 25-2-16,-7 12 2 0,-6 12-5 15,12 6 5-15,14-8-4 16,5-3 4-16,18-7 0 16,5-12-4-16,0-8-2 15,0-8 4-15,18-1-5 16,20-10 2-16,16-10 1 15,8 0 1-15,7 0-1 16,-10-16 4-16,-8-8-28 16,-12-3-35-16,-5-5-18 15,0-3-73-15,-7 0-110 16,-4 1-76-16</inkml:trace>
  <inkml:trace contextRef="#ctx0" brushRef="#br0" timeOffset="290">604 35 638 0,'0'0'227'0,"0"0"-57"15,0 0-15-15,0 0-46 16,0 0-30-16,0 0-18 15,-21-35-24-15,21 35-6 16,-9 0-17-16,9 0-12 0,0 10-2 16,0 26 3-16,0 7-3 15,0 2 0-15,2 3 3 16,-2-6 0-16,3 1-3 16,-3 5-25-16,0 0-63 15,12-4-81-15,4-5-233 16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9:57.74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0 566 217 0,'0'0'571'0,"0"0"-470"16,0 0 34-16,0 0-17 16,0 0-32-16,0 0-49 15,108-149-11-15,-70 111 13 16,-9 0-17-16,-8 1 1 16,-12 2 5-16,-9-3 7 15,0 4 1-15,-2-3-25 16,-23-3-2-16,-1 3 8 15,0 2-17-15,3 8 2 0,12 13 4 16,-1 7-4-16,9 7 3 16,1 0-5-16,-4 7-13 15,2 39 8-15,-2 21-6 16,6 10 11-16,0 3 0 16,0-5 4-16,24-8-9 15,6-10 5-15,-1-18 0 16,-1-9-4-16,-2-12 4 15,-1-7 0-15,-2-6 0 16,-5-5 2-16,3 0 2 16,-3 0-4-16,-7-10 0 15,4-9 11-15,-10-3-9 0,-1 1 1 16,-1 5-1 0,-3 6 2-16,0 2 1 0,0 8-5 15,0 0 0-15,0 0-6 16,0 0-8-16,11 13 4 15,10 11 7-15,6 0 6 16,6-4-3-16,2-8 0 16,-2-7 0-16,6-2-3 15,-6-3 5-15,-4 0-2 16,-5 0 2-16,-6-5 0 16,-9-14 7-16,-4-3-7 15,-5-6 1-15,0-5 14 16,-5-4-16-16,-24 0 6 15,-7 7-4-15,-3 1 2 16,3 10-7-16,9 8 2 0,13 8 0 16,2 3-4-16,2 6-37 15,10 26-59-15,0 5-47 16,15 4-108-16,31-4-134 16</inkml:trace>
  <inkml:trace contextRef="#ctx0" brushRef="#br0" timeOffset="532">972 457 593 0,'0'0'195'16,"0"0"-57"-16,0 0 5 0,0 0-42 16,0 0-32-16,-175-109-25 15,157 109-30-15,0 0-8 16,5 7-6-16,8 20-5 15,-1 5 1-15,-9 0 4 16,15-5-1-16,0 0-3 16,0-6-2-16,26-11 3 15,7-7-3-15,-4-3 6 16,4 0 10-16,-12-10-9 16,-3-7 1-16,-11 7 11 15,-7 2-3-15,3 2 27 16,-3 6 8-16,0 0-20 15,0-2 10-15,0 2-22 0,0 0-13 16,0 34-3 0,-7 17 3-16,-11 14 4 0,7 7 1 15,8 13-4 1,3 17 17-16,0 2-11 0,14 9 6 16,4-6 3-16,-6-11-16 15,9-13 14-15,-11-11-10 16,-5-19-4-16,-5-19 9 15,0-8-9-15,-18-14 0 16,-5-7 13-16,-8-5-6 16,5 0 5-16,-7 0-11 15,-11-16 5-15,-1-15-6 0,-5-10 0 16,9-12-6 0,10-6-21-16,23-14-38 0,8-7-40 15,44-10-123-15,39-14-175 16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50:05.35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4027 1076 524 0,'0'0'223'16,"0"0"-123"-16,0 0 16 16,0 0 36-16,0 0-47 15,0 0-24-15,-80-29-23 16,78 13-37-16,2-2 24 15,0-6-36-15,0 2-4 0,2 3 7 16,16 3-10 0,3 4-2-16,-3 2 0 0,3 0 7 15,-6 5-10-15,3 2 3 16,-2 3 0-16,6 0-7 16,2 0 3-16,-1 14 4 15,3 10 0-15,5 2 2 16,-1-2-2-16,-9 3 0 15,10-14 0-15,-6-5-3 16,-11-8 4-16,4 0-1 16,-6 0 0-16,3 0 6 15,11-8 5-15,5-13-11 16,-8-3 0-16,-5-3 6 0,-5-2 4 16,-8-4-3-16,-2 1 13 15,-3 3-19-15,0 3 24 16,0 12-25-16,0 8 0 15,0 4-4-15,0 2 4 16,0 0-4-16,0 13-23 16,0 17-25-16,0 8-50 15,0-4-143-15,0 1-98 16,-3 8-412-16</inkml:trace>
  <inkml:trace contextRef="#ctx0" brushRef="#br0" timeOffset="298">3902 1454 63 0,'0'0'481'16,"0"0"-389"-16,0 0 25 15,0 0-68-15,0 0 58 16,0 0-4-16,158 7-14 16,-101-7 10-16,5 0-52 15,15 0-2-15,0 0-1 16,-2 0-31-16,-6 0 5 0,-17-5-18 16,-16 5 8-16,-18 0-18 15,-18 0-95-15,0 0-325 16</inkml:trace>
  <inkml:trace contextRef="#ctx0" brushRef="#br0" timeOffset="-1926">1226 1223 606 0,'0'0'206'16,"0"0"-47"-16,0 0-28 15,0 0-30-15,0 0-19 16,0 0-9-16,0 0-25 15,-47-64 9-15,47 51-23 16,0-6-27-16,20 1 17 16,22-4-24-16,9 3 0 15,5 3-1-15,21 1 9 16,3 4-8-16,-5-6 0 0,2 1 2 16,-12 8-5-16,-14 1 3 15,-22 4-32-15,-17 3-33 16,-12 0-66-16,0 0-59 15,0 0-90-15,-18 0-102 16</inkml:trace>
  <inkml:trace contextRef="#ctx0" brushRef="#br0" timeOffset="-1672">1552 1020 162 0,'0'0'303'16,"0"0"-139"-16,0 0 18 15,0 0-65-15,0 0-11 0,0 0-5 16,-20-18-61 0,20 18-13-16,0 5-8 0,0 25-5 15,0 9 40-15,15 9-23 16,-3 11-24-16,-4 1 13 16,2 9-20-16,-2-3 0 15,-5-7 3-15,-3-3-3 16,0-8 0-16,3-10-62 15,0-11-106-15,1-6-93 16,4-10-243-16</inkml:trace>
  <inkml:trace contextRef="#ctx0" brushRef="#br0" timeOffset="-1334">2168 702 561 0,'0'0'245'0,"0"0"-90"16,0 0 5-16,0 0-59 16,0 0-31-16,0 0-25 15,-71-51-44-15,61 89 10 16,-1 24-11-16,-4 25 0 15,5 15 29-15,5 16-26 0,2 5 2 16,3 0 6-16,0-11-6 16,0-21-2-16,8-17-3 15,22-15 0-15,6-10-9 16,-3-12-5-16,-4-12-59 16,-5-15-53-16,3-10-68 15,12 0-4-15,2-32-87 16</inkml:trace>
  <inkml:trace contextRef="#ctx0" brushRef="#br0" timeOffset="-884">2414 1251 269 0,'0'0'207'16,"0"0"-67"-16,0 0 2 15,0 0-55-15,0 0-30 16,0 0-1-16,-14-58-41 15,34 58-7-15,4 0 13 16,6 7-11-16,-1 16 17 16,-1 9-24-16,-5 8-1 15,-5-2 9-15,-10 0-11 16,-5-3 0-16,4-6 4 16,-7-8-1-16,0-10 8 15,3-9-10-15,-1-2-1 16,-2 0 48-16,3 0-12 15,0 0 21-15,-3-10 12 0,10-19-49 16,-10-9 1 0,11-10-21-16,4 3 6 0,-6-3 0 15,15 4-6-15,-6 18 0 16,-7 7 0-16,7 16-4 16,9 3 1-16,5 0-5 15,13 33 6-15,-9 6-9 16,0 9 6-16,3-2-6 15,-19-6 4-15,16-3-15 16,-12-7 13-16,-13-1-35 16,4-5-56-16,-15 0-53 15,0-7-105-15,0-12-297 0</inkml:trace>
  <inkml:trace contextRef="#ctx0" brushRef="#br0" timeOffset="-593">3082 766 549 0,'0'0'187'0,"0"0"-33"16,0 0-42-16,0 0-42 15,0 0-8-15,0 0-60 16,54-11 2-16,-13 60 32 15,-2 20 8-15,-4 6 0 16,-7 16-21-16,-7 5-14 0,-10-5 14 16,-2-5-21-16,0-12-2 15,-5-13 0-15,-4-4 6 16,0-6-13-16,0-11-25 16,-13-2-121-16,-10-12-120 15,11-10-320-15</inkml:trace>
  <inkml:trace contextRef="#ctx0" brushRef="#br0" timeOffset="2431">6081 1223 531 0,'0'0'173'15,"0"0"-49"-15,0 0 23 16,0 0-23-16,0 0-19 16,0 0-5-16,0 0-56 15,-75-72-19-15,75 48 12 16,0-11-26-16,0-5 25 15,0 3-31-15,26-3-3 16,5 8 9-16,5 8-10 16,5 8-1-16,-5 9 0 15,5 7 4-15,-2 0-13 16,-6 31 9-16,-4 5 0 0,-9 16-9 16,-7 1 10-16,-10 3-1 15,-3 3 0-15,0-5 5 16,0-12-5-16,0-9 0 15,-3-15 0-15,-4-10 3 16,4-8 2-16,3 0-5 16,0 0 13-16,0-8-12 15,0-21 6-15,0-12-7 16,0-9 0-16,21-3 2 16,9-6 1-16,-6 2-3 15,3 9 0-15,-9 9 5 16,3 12-7-16,2 10 2 15,-5 13 0-15,8 4-9 16,2 0 1-16,-5 13 7 0,3 16 1 16,-1 8-6-1,-14 4-2-15,4 7-1 0,14 0 9 16,-16 3-8-16,2-3-4 16,-7-2-19-16,-5-7-14 15,-3-4-103-15,0-14-50 16,0-2-57-16,0-14-76 15</inkml:trace>
  <inkml:trace contextRef="#ctx0" brushRef="#br0" timeOffset="2719">7122 1193 582 0,'0'0'172'16,"0"0"0"-16,0 0-41 16,0 0-16-16,0 0-50 15,0 0-17-15,-56-47-16 16,110 23-23-16,20 2 0 16,6-2-5-16,7 6 6 15,-10 4-7-15,11-4-3 16,-11 5 0-16,-26 2-3 15,-9 5-54-15,-27 3-82 16,-15 3-84-16,0 0-75 0,0 0-106 16</inkml:trace>
  <inkml:trace contextRef="#ctx0" brushRef="#br0" timeOffset="2996">7410 847 516 0,'0'0'223'15,"0"0"-15"-15,0 0-70 0,0 0-14 16,0 0-70-16,0 0-45 16,-31-6 30-16,31 44 1 15,0 7-27-15,0 6 22 16,0 5-16-16,0 3 14 15,5-1-27-15,-5-1 0 16,0-4-5-16,0-7-1 16,9-9-47-16,-5 0-67 15,4-13-183-15,13-7-274 16</inkml:trace>
  <inkml:trace contextRef="#ctx0" brushRef="#br0" timeOffset="4883">8469 1084 560 0,'0'0'231'0,"0"0"-104"0,0 0 2 16,0 0-18-16,0 0-6 15,0 0-52-15,0-21-23 16,0 10 17-16,0-4-28 16,0-7-18-16,0 0 5 15,8-1-3-15,2 4 9 16,1 0-12-16,4 3 0 16,0 8-7-16,6 0 7 15,-3 4-3-15,2 4 2 16,1 0 0-16,0 10-7 15,-3 14 8-15,-3 7 0 16,0 12-6-16,-7 8 9 0,-5 8-3 16,-3 5 0-1,0-8 3-15,0-11-2 0,0-15-1 16,0-16 0-16,0-9 0 16,0-5 5-16,0 0-5 15,0 0 9-15,0 0-6 16,0-19 16-16,0-19-19 15,7-12 0-15,7-7 0 16,4-4 2-16,6 2-2 16,0 4 0-16,-4 9 6 15,-2 16-10-15,0 12 4 16,-3 9 0-16,3 9-7 0,-1 0-2 16,1 0 5-1,2 9 3-15,5 9 1 0,-4 12-2 16,-3-1 2-16,3 3 0 15,-10 5-9-15,1 1 6 16,-2 3 1-16,-5-4-4 16,-5-1-19-16,0 0-7 15,0-5-112-15,3-7-75 16,30-13-77-16,23-7-387 16</inkml:trace>
  <inkml:trace contextRef="#ctx0" brushRef="#br0" timeOffset="5525">9595 1098 328 0,'0'0'180'0,"0"0"-72"16,0 0-27-16,0 0-9 16,0 0-28-16,0 0-1 15,-108 0-38-15,90 13 0 16,10 3-1-16,-4 3-4 15,9 5 0-15,3-5-8 16,0-1 8-16,5-2 3 16,16-5-3-16,7-5 0 15,-8-6 14-15,4 0-14 16,-4 0 37-16,-4-17 21 16,-7-1 1-16,-6 5 9 15,-3-6 2-15,0 0-27 16,0 0-7-16,0 0-28 0,-7 6 19 15,-4 2-15 1,-4 9-9-16,5-1-1 0,2 3-2 16,0 0-6-16,-2 0-3 15,10 5 11-15,-5 3-4 16,5 3-2-16,0-6-23 16,0 3 26-16,0-2-21 15,0-3 1-15,0-1 14 16,2-2-16-16,11 0 23 15,-5 0 0-15,-2 0 3 16,0 0 1-16,-6-8-4 16,0 3 0-16,0-1-1 15,0 1 1-15,-15 0-8 16,-5 5-112-16,-1 0-68 0,6 0-75 16,15 0-323-1</inkml:trace>
  <inkml:trace contextRef="#ctx0" brushRef="#br0" timeOffset="7417">11921 852 440 0,'0'0'163'0,"0"0"12"16,0 0-55-16,0 0-5 16,0 0-53-16,0 0-28 15,-12-89 15-15,17 68-15 16,13 2 5-16,0 3-8 16,7 3-30-16,-7 8 6 15,-2 5-7-15,6 0 7 16,-1 0-19-16,-7 34 12 15,1 14 0-15,-10 9-2 0,-5 1 5 16,0-9-3 0,0-12 0-16,0-16 1 0,0-12 6 15,0-9-1-15,0 0-6 16,0 0 79-16,0-19-28 16,4-8-32-16,5-5-12 15,6 0-5-15,3-2 20 16,2-4-22-16,4 0 1 15,-1 2-1-15,-2 3 2 16,1 9-2-16,1 8 0 16,4 11 0-16,6 5-10 15,-3 0 2-15,-4 26-10 0,-8 9 16 16,-12-6-42 0,-1 0 4-16,2 1-1 0,-7-6-62 15,6 6-50-15,-6-5-176 16</inkml:trace>
  <inkml:trace contextRef="#ctx0" brushRef="#br0" timeOffset="7815">11513 1135 573 0,'0'0'175'0,"0"0"-3"15,0 0-31-15,0 0-87 16,0 0 2-16,0 0-20 16,4-43-34-16,7 43 28 15,10 0-30-15,0 0 0 16,-6 19 12-16,-3 8-5 15,6 3-7-15,-12 7 10 16,-6 9 1-16,0 2 43 16,-42 0-20-16,4-3-20 15,17-10 17-15,-4-6-31 16,14-7 21-16,11-10-20 16,0 2 11-16,0-11-5 15,44-3-5-15,13 0-2 0,9 0 3 16,-10 0-3-16,-14 0-101 15,-42 2-390-15</inkml:trace>
  <inkml:trace contextRef="#ctx0" brushRef="#br0" timeOffset="6271">10061 1133 355 0,'0'0'318'0,"0"0"-151"16,0 0-36 0,0 0 7-16,0 0-45 0,136-174-40 15,-97 123-23-15,-1-3-13 16,-2-4 24-16,-8-4-18 16,-13-7-6-16,-7-4-5 15,-5 12-10-15,-3 5 12 16,0 11-13-16,-11 4 6 15,-11 9 4-15,8 8-11 16,-4 11 0-16,6 5-5 16,-6 8-10-16,-6 8 12 15,1 37-4-15,-10 20 7 0,2 12 1 16,8 3-1-16,8 1 0 16,15-2-2-1,0-6 8-15,15-9-6 0,24-13 0 16,-1-8 0-16,1-14-2 15,-1-10 2-15,-2-8 0 16,-3-9 2-16,-7-2 3 16,-1 0 6-16,-11-16-11 15,-2-5 1-15,-9 2 11 16,12-1-7-16,-15 5-4 16,3 2 8-16,-3 2-6 15,0 6 3-15,0 5-6 16,8 0-9-16,10 0 5 15,-8 13-14-15,5 11 18 16,14 3-4-16,-6-1 7 0,8 2-7 16,-5-5 4-16,-5-9 0 15,6-6-4-15,14-8 4 16,1 0 0-16,-4-11 4 16,-7-16 1-16,-20-2 5 15,-7 3-5-15,-1-9-5 16,-3 1 35-16,0 0-27 15,-18 0 4-15,-21 5-3 16,1-4-4-16,2 9-5 16,5 5 0-16,0 14-1 15,13 5-14-15,-7 0 1 16,11 24-51-16,11 11-41 0,3 2-119 16,0-2-100-16</inkml:trace>
  <inkml:trace contextRef="#ctx0" brushRef="#br0" timeOffset="6841">11068 833 443 0,'0'0'245'0,"0"0"-68"15,0 0-23-15,0 0-26 16,0 0-63-16,0 0-15 15,-98-120-11-15,68 120-38 0,6 3 3 16,4 18-4 0,4 12 0-16,5-2-10 0,2-2 10 15,9 1 0-15,0-1-2 16,9-5-14-16,36-7 6 16,-15-10-2-16,11-7 9 15,-9 0-3-15,-10 0 7 16,-5-13-1-16,-2-3 8 15,-15 3-6-15,7 2 13 16,-5-2 5-16,-2 4-1 16,-2 5 34-16,-26 4-39 15,5 0-3-15,5 21-1 0,0 27-5 16,0 21 23 0,18 11-21-16,0 14-6 0,0 18 32 15,23 3-32-15,-16 8 17 16,11 3 19-16,-10-2-37 15,-8-8 21-15,0-6-21 16,0-27 0-16,0-16 7 16,3-35-6-16,4-10-1 15,-7-17 8-15,-4-5-8 16,-28 0 49-16,-22-5-42 16,16-27-2-16,-13-6 4 15,-6-5-9-15,10-16-4 16,-1-8-2-16,25-12-49 15,23-2 11-15,0 3-64 16,41 9-40-16,18 10-96 0,8 5-180 16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9:34.06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2047 497 313 0,'0'0'354'0,"0"0"-213"15,0 0-28-15,0 0-1 16,0 0-44-16,0 0-32 16,-3-78-3-16,15 60-17 15,9 7-5-15,2 3-9 16,8 6 3-16,2 2-10 15,-4 0 5-15,1 2-1 16,-1 27-5-16,-8 12 4 0,-9 7-7 16,-6 5 6-16,-6-2 6 15,0-16-1-15,0-11-2 16,0-13 0-16,0-9 7 16,0-2-6-16,0 0 19 15,0 0 64-15,0-8-28 16,0-13-30-16,0-6-14 15,0-5-7-15,0-6 11 16,15-1-16-16,3-2 0 16,5 7 0-16,-2 7 4 15,-1 11-7-15,-2 8 3 16,3 8-10-16,9 0 7 16,-1 2-9-16,-1 25 8 15,-5 6-8-15,-5 1-22 0,-3 3 1 31,-6-2-37-31,-3 0-27 16,-3-5 43-16,-3-4-153 0,0-4-173 0</inkml:trace>
  <inkml:trace contextRef="#ctx0" brushRef="#br0" timeOffset="389">1761 828 512 0,'0'0'188'0,"0"0"-67"16,0 0-3-16,0 0-10 15,0 0-38-15,0 0-26 16,33-72-33-16,-9 70 6 15,1 2-17-15,-5 0 1 16,-9 7-2-16,-4 20-1 16,-7 11 2-16,0 10 5 15,-15 3-1-15,-11 8 14 16,-4-6-17-16,6-13 0 16,12-5 0-16,6-16 4 0,6-11-2 15,0-3-3 1,0-2 0-16,26-3 8 0,13 0-7 15,12 0 6-15,3 0-3 16,-7 0-4-16,-12-8-77 16,-19 8-318-16</inkml:trace>
  <inkml:trace contextRef="#ctx0" brushRef="#br0" timeOffset="-1154">404 732 182 0,'0'0'301'0,"0"0"-194"15,0 0-41-15,0 0 9 16,0 0 2-16,0 0 21 16,0 0-7-16,102-77-15 15,-76 47-5-15,4-4 6 16,-6-1-29-16,-9-3 13 15,3-2-16-15,-10 1-16 0,-8-7 2 16,8-8-20 0,-8 1-6-16,0-1 5 0,0 3-8 15,0 6 1 1,0 5-3-16,-5 8 5 0,-3 8-3 16,-5 10-2-16,5 1 0 15,-4 8-4-15,12 2 4 16,0-2-8-16,-3 5 3 15,-3 0-5-15,-6 10 8 16,-3 40-5-16,7 13 7 16,8 15-4-16,0 5 4 15,0-1 0-15,8-1 0 16,1-4 2-16,9-7-2 16,-1-9 0-16,-2-11-1 15,3-11-2-15,-6-10-3 0,-1-15-3 16,-1-10 3-16,2-4 3 15,2 0 3-15,7 0 0 16,4-8 0-16,-7-14 6 16,2 1-2-16,-14-3-4 15,-1-2 3-15,-2-4-2 16,1-5 8-16,-4 4-9 16,0 7 0-16,0 7 4 15,0 14-4-15,0 3-5 16,-7 0 1-16,-1 0-14 15,1 22 17-15,-4 15-4 16,11 3 5-16,0 5-5 0,0-4 7 16,24-9-2-16,-1 0 0 15,16-16 1-15,-6-3-2 16,-3-9 1-16,2-4 0 16,-8 0 12-16,0 0-11 15,-3-20 4-15,-4-4 2 16,4-5-6-16,-15 2 23 15,1-2-9-15,-7-4-3 16,0-1 13-16,-21-4-23 16,-9 7 5-16,-9 4-7 15,0 8 2-15,12 9-10 16,-5 4 6-16,9 3-5 16,5 3 7-16,3 0-67 0,15 0-37 15,0 27-52 1,5 11-64-16,28 2-92 0</inkml:trace>
  <inkml:trace contextRef="#ctx0" brushRef="#br0" timeOffset="-571">1280 649 470 0,'0'0'181'0,"0"0"-26"16,0 0 5-16,0 0-40 15,0 0-46-15,0 0-2 0,-108-133-41 16,95 128-9 0,3 1-22-16,2 4 3 0,-10 0-6 15,6 7-5-15,1 22 8 16,-4 8-5-16,15-5 8 16,0 3-5-16,0-8 2 15,0-9-10-15,15-2 10 16,6-8-13-16,5-8 11 15,1 0-1-15,-9 0 6 16,3-2 0-16,-7-14-1 16,-2-1 0-16,-6 2 11 15,0 1-7-15,-6 6 14 16,0 3 11-16,0 2-8 0,0 3 4 16,0 0-27-1,0 8 0-15,0 35-7 0,0 16 7 16,0 18 6-16,0 9-3 15,3 2-1-15,3 6-1 16,3 6-1-16,-3 8 5 16,-1-1-6-16,-2-5 1 15,4-9 0-15,-7-15 1 16,0-19 1-16,0-17-2 16,0-11 0-16,-3-14 5 15,-24 0 2-15,-9-6-6 16,-3-4 4-16,-2-7 2 15,2 0-7-15,1 0 5 16,-1-5-3-16,6-18 0 0,1-13 3 16,8-12-5-16,6-19-12 15,18-21-33-15,0-17-69 16,42-6-131-16,26-2-135 16</inkml:trace>
  <inkml:trace contextRef="#ctx0" brushRef="#br0" timeOffset="24730">295 2679 417 0,'0'0'347'0,"0"0"-240"15,0 0 28-15,0 0-22 16,0 0-48-16,0 0-35 16,21-72-8-16,5 66-16 15,-3 6-4-15,2 0-2 16,4 0 0-16,-1 19-1 15,-5 16 1-15,-2 5-1 16,-13 3 1-16,-1-1 0 16,-7-7 0-16,0-11 2 15,0-7-2-15,0-14 0 16,0-3 6-16,0 0-1 0,0 0 24 16,3 0 52-16,2-23-12 15,5-9-42-15,4-2-16 16,6-4-3-16,5-2 4 15,-1 3-10-15,-1 4 0 16,-2 9-2-16,-1 5 2 16,8 9-8-16,-5 10 2 15,8 0-3-15,0 0 5 16,0 21-2-16,-2 14 0 16,-2 6-1-16,-3 1-16 15,-7-1-1-15,-8-2-38 16,-9 8-33-16,0-11-109 15,0 2-169-15</inkml:trace>
  <inkml:trace contextRef="#ctx0" brushRef="#br0" timeOffset="25100">0 3053 708 0,'0'0'129'15,"0"0"5"-15,0 0-19 0,0 0-43 16,0 0-55 0,0 0-7-16,105-14 16 0,-76 14-16 15,1 3-3-15,-6 14 8 16,-12 1-8-16,-1 3 14 15,-11 6-8-15,0 11-4 16,-26 4 15-16,-10 9-8 16,3-8 0-16,7-10-3 15,13-9-10-15,8-17 9 16,5 1-3-16,3-2-1 16,30-6 11-16,26 0-15 15,15 0-1-15,9-19-3 16,0-5-173-16,-30 2-634 15</inkml:trace>
  <inkml:trace contextRef="#ctx0" brushRef="#br1" timeOffset="46655">4043 5318 553 0,'0'0'146'16,"0"0"-50"-16,0 0 14 15,0 0 0-15,0 0-14 16,0 0-52-16,-26 0-17 16,73 0-1-16,25 0 5 15,5 0 7-15,15 0-22 16,12-8-12-16,-12 2 4 15,0 1-8-15,-27 0-1 16,-29 5-11-16,-13 0-82 16,-19 0-73-16,-4 3-76 0,-15 15-44 15</inkml:trace>
  <inkml:trace contextRef="#ctx0" brushRef="#br1" timeOffset="46857">4236 5550 378 0,'0'0'217'16,"0"0"-139"-16,0 0 11 15,0 0 21-15,0 0-21 16,0 0-7-16,182 33-13 16,-114-33-16-16,3 0-19 15,4 0-34-15,-6-11 4 16,-2 3-9-16,-13 4-197 0,-13 4-405 15</inkml:trace>
  <inkml:trace contextRef="#ctx0" brushRef="#br1" timeOffset="44740">1239 5032 61 0,'0'0'475'0,"0"0"-326"16,0 0-22-16,0 0-13 15,0 0-30-15,0 0 0 16,0 0-24-16,18-16 11 16,-18 16-1-16,0 0-14 15,0 0-1-15,0 0-7 16,0 0-21-16,0 0 4 0,0 0-17 15,0 0-2-15,0 0 2 16,0 0-8-16,0 0 15 16,0 0-12-16,0 0-5 15,0 0 17-15,0 0-18 16,0 0 0-16,0 0-1 16,0 0 3-16,0 0-3 15,0 0-2-15,0 0 0 16,0 0 8-16,0 0-8 15,0 0 0-15,0 0 0 0,0 0 7 16,0 0-10 0,0 0 3-16,0 0 0 0,0 0-2 15,0 0 3 1,0 0-1-16,0 0 0 0,0 0 2 16,0 0 0-16,0 0-2 15,0 0 0-15,0 0 0 16,0 0 0-16,0 0 0 15,0 0-2-15,0 0 5 16,0 0-4-16,0 0 1 16,0 0 0-16,0 0-2 15,0 0 2-15,0 0 0 16,0 0-1-16,0 0 3 16,0 0-4-16,0 0 2 15,0 0 0-15,0 0-6 0,0 0 5 16,0 0 1-16,0 0-2 15,18 0-11-15,26-3 10 16,15-10-5-16,23-4 8 16,3 0 3-16,2 3-2 15,-2-3-1-15,5 4 0 16,-1-1 4-16,-6 1-11 16,-15 2 0-16,-17 7-26 15,-28-2-8-15,-16 6-49 16,-7 0-10-16,-4 0-40 15,-31 0-95-15,-16 0-109 16</inkml:trace>
  <inkml:trace contextRef="#ctx0" brushRef="#br1" timeOffset="45046">1702 4938 44 0,'0'0'496'0,"0"0"-334"15,0 0 10-15,0 0-38 16,0 0-20-16,0 0-14 16,0 0-44-16,-14-27-18 15,14 27-17-15,0 11-21 16,0 21 18-16,0 14 5 16,-4 13 4-16,4 10 5 15,0 11-21-15,0-1 5 0,0 8-7 16,0-4-8-16,0-11 7 15,0-11-8-15,0-13 0 16,0-13 2-16,0-5-2 16,0-9-4-16,0-10-41 15,7-6-83-15,17-5-80 16,-7 0-167-16</inkml:trace>
  <inkml:trace contextRef="#ctx0" brushRef="#br1" timeOffset="45429">2406 4797 696 0,'0'0'192'0,"0"0"-25"16,0 0-1-16,0 0-64 15,0 0-7-15,-100-142-45 16,100 136-28-16,-3 6 2 16,3 0-14-16,-3 0-4 15,-6 6-12-15,3 31-8 16,-4 27 14-16,-3 25 4 16,0 12 1-16,8 12 0 15,-2-4-5-15,7 0 3 0,0-2-1 16,0-8-2-16,9-8 0 15,7-16-2-15,10-21 4 16,-6-12-6-16,4-18-10 16,3-10-99-16,7-11-35 15,-3-3-61-15,5-9-12 16,5-17 11-16,-13-1-124 16</inkml:trace>
  <inkml:trace contextRef="#ctx0" brushRef="#br1" timeOffset="45893">2526 5502 338 0,'0'0'175'0,"0"0"-24"16,0 0-13-16,0 0-30 15,0-150-27-15,26 126-12 0,1 9-13 16,0 4-17-16,2 8-5 16,-4 3-11-16,4 0-13 15,4 0 8-15,0 0-17 16,-1 16 2-16,-12 6-1 15,-5 4 3-15,-15 9-5 16,0-3 4-16,0 5-1 16,0 1 16-16,-2-3-16 15,-11-3 4-15,8-14 0 16,-1-1-6-16,6-14 5 0,0-3-6 16,0 0 0-1,0 0 43-15,0 0 3 16,3-14-1-16,15-13-11 0,3-13-33 15,2-2 7 1,1 1-8-16,0-1 2 0,0 9 1 16,-6 7-3-16,5 9-2 15,1 10 1-15,-4 7-3 16,5 0 2-16,-11 5-8 16,1 27 1-16,3 16 4 15,-3-3-7-15,-3 6 5 16,-3-8-4-16,-9-11-12 15,2-2 12-15,-2-10-17 16,0-5-7-16,0-6-45 16,0-5-122-16,0-4-154 15</inkml:trace>
  <inkml:trace contextRef="#ctx0" brushRef="#br1" timeOffset="46177">3354 4930 465 0,'0'0'213'15,"0"0"-38"-15,0 0-16 16,0 0-50-16,0 0-57 16,0 0-3-16,24-26-18 0,12 41 36 15,2 18-20 1,-7 12-23-16,-8 11 7 15,-2 5-11-15,-9 9-9 0,-1 2 8 16,-4-2-18-16,-7-1-1 16,0-2 2-16,0 2-1 15,-10-4-2-15,-19-4-26 16,-4-10-135-16,-2-3-214 16</inkml:trace>
  <inkml:trace contextRef="#ctx0" brushRef="#br1" timeOffset="55591">10261 5205 294 0,'0'0'241'0,"0"0"-92"15,0 0-4-15,0 0-7 16,0 0-27-16,0 0-25 15,-44-45-8-15,44 27-37 16,0-4-19-16,3-5-7 0,18 6-14 16,2 2 25-1,5 6-24-15,1 2 1 0,1 8-4 16,-1 3 6-16,-2 0-6 16,-6 6 1-16,3 23 0 15,-7 6 0-15,-4 6 0 16,-5 2 0-16,-8-9 2 15,0-2 5-15,0-8-5 16,0-7-2-16,0-2 1 16,-3-10 4-16,1-2 1 15,2-3-6-15,0 0 11 16,0 0-8-16,0-11 6 16,0-13-9-16,13-8 0 15,12-6 1-15,1-1-1 0,5-5 0 16,0 9-1-16,0 9 4 15,-5 10-6-15,-1 16 2 16,-2 0-4-16,-2 0-5 16,-1 14 10-16,-2 14 0 15,-2 13-4-15,-5-3-2 16,-5 1 4-16,-6-4-8 16,0-2-34-16,0-2-34 15,0-7-82-15,-15-2-117 16,-5-3-423-16</inkml:trace>
  <inkml:trace contextRef="#ctx0" brushRef="#br1" timeOffset="55968">9834 5590 692 0,'0'0'120'15,"0"0"-42"-15,0 0 56 16,0 0-52-16,0 0-27 16,0 0 6-16,160-53-39 0,-145 53-6 15,-7 0-2 1,-1 16-13-16,-7 11 13 0,0 13-7 15,0 8-5-15,-18 3 18 16,-9-3-18-16,3-11 4 16,12-5-6-16,7-11 6 15,5-4-12-15,0-7 5 16,33-4-8-16,13-6 3 16,23 0-3-16,11-14-49 15,7-22-116-15,-7-10-186 16</inkml:trace>
  <inkml:trace contextRef="#ctx0" brushRef="#br1" timeOffset="56363">10873 4280 677 0,'0'0'186'0,"0"0"-43"0,0 0-6 16,0 0-13-1,0 0-54-15,0 0-1 0,-26-107-31 16,26 107-28-16,0 0 13 15,6 35-20-15,27 27 20 16,13 24 20-16,21 20-25 16,7 20 8-16,3 13-3 15,-4 17-15-15,-12 14 23 16,-20 12-29-16,-23 18 4 16,-18 3 9-16,0-7-13 15,-56-9 8-15,-31-18-10 16,-32-9-19-16,-30-19-76 15,-5-28-175-15,3-33-526 16</inkml:trace>
  <inkml:trace contextRef="#ctx0" brushRef="#br1" timeOffset="54355">8316 5326 485 0,'0'0'223'15,"0"0"-61"-15,0 0-10 16,0 0-25-16,103-166-20 15,-70 104-56-15,0-4-2 16,-7-9-12-16,-1-8-16 16,-8-8 14-16,-5 3-20 15,-9 7-10-15,-3 17 18 16,0 19-13-16,-9 21 2 0,-8 13 0 16,-4 11-10-16,-7 8-4 15,-8 43 0-15,-5 23 2 16,3 15-1-16,6 7 1 15,17 6 0-15,12 2-2 16,3 0 9-16,0-7-8 16,23-15 1-16,10-17 0 15,2-25 1-15,-5-11-1 16,3-18 0-16,3-11 3 16,3 0-3-16,5-35 17 15,3-10-17-15,1 0 0 16,-12-1 6-16,-10 0-6 15,-8 7 0-15,-6 1 0 16,-6 11 5-16,-4 16-3 16,-2 6-2-16,0 5-8 0,7 0 6 15,7 29-12-15,7 14 13 16,4 5-1-16,1-2-3 16,4-10 2-16,-1-5 0 15,4-19 3-15,-4-3-11 16,-4-9 13-16,1 0-2 15,-5-2 5-15,-1-22-4 16,1-3 9-16,-14-6-10 16,-7 1 0-16,0-2 7 15,0-4-5-15,-25 7-2 16,-7 0 0-16,2 7 1 16,1 14-9-16,11 5-22 0,9 5-59 15,9 0-42 1,0 24-79-16,0 11-38 0,18 2-173 15</inkml:trace>
  <inkml:trace contextRef="#ctx0" brushRef="#br1" timeOffset="54885">9451 5180 317 0,'0'0'355'15,"0"0"-172"-15,0 0-31 16,0 0-6-16,0 0-44 15,-36-140-53-15,11 126-1 16,-1 9-19-16,3 5-21 0,2 0-2 16,-4 8-6-1,5 22-1-15,9 7-1 0,-2 0 4 16,13 3-10-16,0-2 8 16,0-11-10-16,0-6 5 15,18-7-29-15,3-12 4 16,2-2 24-16,5 0 6 15,-5-13 9-15,-2-6-9 16,-9-3 0-16,-3 9 20 16,-9 2-7-16,0 6 24 15,0 5-4-15,0 0-22 16,0 16 9-16,-24 38-19 0,-2 23 6 16,1 25 37-1,7 21-41-15,7 16 11 0,-1 10 13 16,-3 1-20-16,1-3 13 15,-8-10-17-15,1-23-1 16,7-23 5-16,-4-27-2 16,6-28-5-16,-6-19 2 15,-5-11 1-15,-10-6 15 16,-18 0-14-16,-4 0-3 16,-14-26 4-16,-3-9-3 15,7-5-4-15,14-19 2 16,22-11-27-16,29-15 1 15,0-22-55-15,65-11-39 16,36-13-60-16,14 2-115 16,11 15-201-16</inkml:trace>
  <inkml:trace contextRef="#ctx0" brushRef="#br1" timeOffset="51773">5614 4966 547 0,'0'0'191'0,"0"0"-36"16,0 0-55-16,0 0 24 16,0 0-25-16,0 0-37 15,0 0-4-15,0-31-20 16,0 31-12-16,0 0 6 15,0 0-29-15,0 3-1 16,-13 21-2-16,-5 14 5 0,-3 21 11 16,0 4-16-1,6 7 4-15,8 11 4 16,7-9-5-16,0 5-3 0,36-8 1 16,12-12 2-16,12-12 1 15,4-20-4-15,11-23 0 16,-1-2 12-16,3-22-8 15,1-28 2-15,-7-9 21 16,-2 0-12-16,-19-2 12 16,-23 5-11-16,-16-6 3 15,-11-8 18-15,0-2-28 16,-17-5-2-16,-25 4-5 16,-7 7 3-16,-8 15-5 15,-6 8 0-15,1 19-1 0,8 5-11 16,0 14 9-16,16 5-4 15,6 2-3-15,4 35-39 16,20 15-41-16,8 6-87 16,0 4-198-16,44-6-515 15</inkml:trace>
  <inkml:trace contextRef="#ctx0" brushRef="#br1" timeOffset="52478">6892 4205 630 0,'0'0'217'0,"0"0"-54"0,0 0-4 16,0 0-43-16,-152-120-34 16,121 120-20-16,-5 0-27 15,-5 11-7-15,-10 39-5 16,-6 20-13-16,1 24 33 15,-1 15-25-15,10 22 0 16,2 16 14-16,13 13-32 16,7 12 16-16,20-4-7 15,5 6-8-15,9 8 10 16,51-8-11-16,19-20 0 16,29-21 2-16,8-43-2 15,-7-32-17-15,-20-23-56 0,-32-21-95 16,-37-14-97-16,-20 0-186 15</inkml:trace>
  <inkml:trace contextRef="#ctx0" brushRef="#br1" timeOffset="53685">7112 5280 492 0,'0'0'222'0,"0"0"-99"16,0 0 22-16,0 0-16 16,0 0-20-16,0 0-48 15,0 0-6-15,-30-51-30 16,40 19-22-16,19-5 6 15,13-3-6-15,3 7-1 16,-7 9 6-16,-5 14-8 16,-12 10 0-16,-6 0 0 0,-4 3 0 15,4 26-1-15,-7 11 1 16,-3 6 0-16,-5 2 7 16,0-8-7-16,0-2 0 15,0-12-1-15,0-7 7 16,0-9-7-16,0-6 1 15,0-4 0-15,0 0 4 16,0 0-1-16,2 0-2 16,9-11 4-16,2-21 1 15,5-8-6-15,5-12 0 16,7-6 0-16,6-4-2 16,-1 9 2-16,-5 16 0 0,-7 15-1 15,-2 20-10 1,4 2 11-16,1 2-10 0,4 30 10 15,-6 10-1-15,-3 17 1 16,-4 3 0-16,-5 3-4 16,0-7 13-16,-2-7-18 15,-2-5 7-15,7-7-56 16,-7-4-95-16,2-8-137 16,4-19-197-16</inkml:trace>
  <inkml:trace contextRef="#ctx0" brushRef="#br1" timeOffset="62037">11544 3725 117 0,'0'0'324'15,"0"0"-199"-15,0 0-18 16,0 0 18-16,0 0-2 16,0 0-32-16,0 0-14 15,31-35-4-15,-31 29-22 16,0 6 8-16,0 0-27 0,0-5-6 16,0-1 17-16,-15-4-33 15,-6-4-2-15,-9 4-12 16,-5 2 12-16,-1 5 0 15,-5 0-8-15,-2 0 0 16,5 1 7-16,-15 2-7 16,-21 0 0-16,-42 0-2 15,-42 16 4-15,-17 8-6 16,-10 0 4-16,10-5 0 16,0-3 7-16,-21 5-5 15,-24-2-2-15,-30 5 2 16,-23 2 2-16,-9 1 6 15,-12 3-10-15,-12-1 0 16,-9 6-7-16,-15-3 10 0,-6 3-3 16,1-3 3-16,17-2 1 15,24-4-3-15,23-7-1 16,28-3 0-16,15-6-6 16,7-1 7-16,10-4-1 15,18-3 1-15,16 4 5 16,15-2-6-16,20 0 0 15,9-4 0-15,7 0 3 16,11 0-3-16,11 0-2 16,5 0 2-16,16 0 0 15,1-8 1-15,-13 2-1 16,-3 2 0-16,-28 4-7 16,-10 0 9-16,-7 0-2 0,-8 0 0 15,14 0 1-15,13 0-6 16,5 0 5-16,14 0 0 15,2 0-8-15,1 0-5 16,4 0 9-16,-8 2-1 16,-1 3 5-16,-12 2-10 15,-12-3 10-15,13 4-3 16,-5 0-7-16,17 0 6 16,-2-2 4-16,5-4-1 15,1-2 3-15,1 0-8 16,12 3 6-16,9-1 0 15,18-2-2-15,21 0 7 16,23 0-5-16,8 0 0 0,10 0 3 16,0 3-6-1,-3 0 3-15,0-1 0 0,3-2-7 16,0 11-4-16,0 0 7 16,0 13 1-16,3 5 3 15,4 12 2-15,4 7-2 16,-1 5 0-16,-7 8 3 15,-3-1 0-15,0 7-3 16,0-1 7-16,-7 3-5 16,-4 9 13-16,8-3-15 15,-12 5 0-15,5 5 6 16,2 6 3-16,-13 6-9 0,3 15 0 16,3 12 3-1,4 11 2-15,-1 12-5 0,9-2 0 16,-12 5 2-16,9-6 1 15,6-7-3-15,0-23 0 16,0-20 3-16,0-19-2 16,21-17-1-16,5-9 0 15,2-9 0-15,1-11 2 16,4-2-2-16,0-6 1 16,1-2 5-16,-4-2-5 15,4-5-1-15,4 2 0 16,12-4 4-16,13 4 1 15,25-4-5-15,23 1 0 0,17 2 3 16,16-2 3 0,11 3-6-16,6 2 0 0,-9 8 0 15,-8-2-1-15,-6 4 1 16,7-4-1-16,24-7 3 16,27-4-5-16,30-9 3 15,23 7 0-15,26-9-2 16,15 0 7-16,11 11-1 15,-20 4-4-15,-16 5 5 16,-24 1-16-16,-25-3 10 16,2-2 1-16,-7 1-1 15,8-4 6-15,7-2-2 0,18 2-3 16,18-8 0 0,8 1 2-16,8-1-2 0,-16 1-6 15,-21-4 5-15,-30 3 1 16,-33-2-4-16,-27-3 4 15,-14 3 0-15,-12-3 1 16,6 0-1-16,-1 0 0 16,13 0-2-16,11 0 6 15,3-13-3-15,0 2-1 16,-13 2 0-16,-23-6-5 16,-5 4 5-16,-6 0 0 15,-2 0-2-15,7 3 7 16,1 1-7-16,3-2 2 0,-6 4 0 15,-13 2 3-15,-5-4-3 16,-8-2 0-16,-2 6-2 16,11-2 7-16,3 0-6 15,4 5 1-15,-2-2 0 16,-3-7 2-16,4 1-2 16,-2 3 0-16,13-8-3 15,0 4 10-15,8-2-7 16,2 4 0-16,-7-1 0 15,-3-3-6-15,-13 3 6 16,-10-3 0-16,-20 4-3 16,-16-2 10-16,-10 1-7 15,-5 3 0-15,-3-3 0 16,-6 0 9-16,-4 0-5 16,-8 0-4-16,-6 0 8 15,-3 0-6-15,-7-3 31 0,-2-8-12 16,0-9-5-16,0-8 6 15,0-2-17-15,0-5-1 16,-11-2 5-16,-1 3-6 16,6-6 9-16,-3-6-12 15,3 1 0-15,-2-8 10 16,-4-9-9-16,-4-5-1 16,5-11 0-16,-9-7 5 15,-5-7 2-15,2 2-7 16,-11 7 0-16,8-3 10 15,3 9-9-15,5-12-1 0,6 1 0 16,6-5 4 0,-4-6-1-16,8 8-3 0,-4-2 1 15,-4 9-6-15,-1 1 5 16,-4 6 0-16,-3 8-3 16,3 1 9-16,-3 12-8 15,7 8 2-15,4 5 0 16,2 3 0-16,2 3 0 15,-2 2 0-15,-5 3-2 16,4-4 7-16,-11 5-9 16,1-6 4-16,-4-1 0 15,-4 6-2-15,1-7 2 0,-2 8 0 16,4 4-1 0,6 7 9-16,1 6-10 0,2-1 2 15,4 11 0-15,1 4-3 16,1 0 3-16,-9 5-2 15,-14 3-1-15,-34 0 1 16,-56 0-7-16,-74 7 9 16,-89 27-23-16,-89 6-62 15,-55-6-158-15,2-23-272 16</inkml:trace>
  <inkml:trace contextRef="#ctx0" brushRef="#br1" timeOffset="66017">6221 2540 508 0,'0'0'193'0,"0"0"-54"16,0 0-6-16,0 0-20 15,0 0-26-15,-42-145-13 16,25 127-11-16,-7 1-27 0,3 7-8 16,4 7 13-1,-1 3-27-15,2 0-5 0,-1 13-9 16,-4 28 0-16,-3 15-3 16,-3 16 3-16,3 19 0 15,4 11-1-15,12 8 1 16,5 7 0-16,3 3 0 15,0 1 3-15,26-9-6 16,13-8 0-16,14-19-22 16,7-17 19-16,4-24-22 15,5-29 5-15,8-15 13 16,3-20 8-16,15-36-1 16,10-16 3-16,1-19 0 15,-1-8 10-15,-17-5-10 16,-16-3 0-16,-21-3 8 0,-15-7-5 15,-13-3 9-15,-12-4-10 16,-11 10 0-16,0 20 16 16,0 22-14-16,-23 29 11 15,-6 17 10-15,-4 12-18 16,-3 8 8-16,0 6-15 16,0 0-3-16,0 33-2 15,10 23 2-15,8 21-1 16,18 19 3-16,0 22-6 15,10 15 6-15,22 9 1 16,-2-2 0-16,-1-12-1 16,-2-24 1-16,2-26-1 0,7-28-7 15,3-20-13-15,2-22 18 16,5-8-8-16,-5 0 11 16,3-29 5-16,7-12 1 15,0-12-6-15,-1-7 9 16,-9-3-7-16,-11-7 15 15,-9 3-1-15,-16-4-8 16,-2 9 14-16,-3 6-21 16,0 18 2-16,-16 11 12 15,-9 12-10-15,1 13 0 16,4 2-5-16,-1 0-2 16,3 15-6-16,0 34 7 15,13 17-4-15,5 12 2 16,0 5-1-16,5-6 2 15,21-13-12-15,-1-15-9 0,1-18 9 16,-2-12-12-16,1-14 12 16,4-5 13-16,-2 0 2 15,8-29 10-15,0-14-3 16,7-5-4-16,1-3 24 16,-2-8-19-16,-3 0-3 15,-4 1 3-15,-6 5-8 16,-1 12 4-16,-3 17-5 15,-3 11-6-15,0 13 2 16,-1 0-3-16,4 0-3 16,3 19 10-16,-3 5-8 15,2 2 8-15,-1-3-19 0,-9 0 7 16,-3-12 10-16,-4-6-6 16,-6-3 8-16,-3-2 3 15,0 0 0-15,0 0 20 16,-3-18-19-16,-21-6 3 15,-3 0 21-15,-6 2-20 16,-2 3-1-16,3 9 4 16,-4 0-7-16,0 10 5 15,3 0-9-15,4 0 0 16,-1 31-5-16,6 20 5 16,7 11-1-16,11 7-2 15,6 1 2-15,0-14-2 16,18-13-2-16,11-11-12 0,4-19 9 15,-4-10-10-15,4-3 13 16,-7 0 5-16,-1-23 2 16,-2-2 12-16,-5-13-11 15,-7-5-1-15,2-5 16 16,-8-2-13-16,-5-4 7 16,0 8-1-16,0 12-7 15,0 13 12-15,0 12-10 16,0 9-2-16,-2 0-4 15,-7 16-4-15,6 30 1 16,-3 15-2-16,6 6 10 16,0 4-7-16,18-8 2 0,20-9-1 15,3-12-5-15,-1-12 6 16,-11-15-3-16,-5-6 2 16,-6-9-4-16,2 0 5 15,1-24 3-15,7-17 0 16,1-7 8-16,-2-5-11 15,-1-4 1-15,-8 1 2 16,-3-5 0-16,-6 2 2 16,-5 6-5-16,-1 5 0 15,-3 12-1-15,0 12 2 16,0 14-2-16,0 5 1 16,8 5-14-16,4 0 8 15,6 0-7-15,3 13 2 16,2 11 3-16,-2 1-23 0,2-1 17 15,2 0 3-15,-4-6-5 16,2 1 14-16,-2 2-5 16,-6 0 7-16,0 4-4 15,-7 2 3-15,-2 7-1 16,-6 10 1-16,0 0 2 16,4 4 2-16,4-4-3 15,5-10 0-15,7-7-4 16,1-7 4-16,5-8 0 15,10-12-2-15,18 0-3 16,26-6 1-16,18-28-90 16,4-9-185-16,-14-5-252 15</inkml:trace>
  <inkml:trace contextRef="#ctx0" brushRef="#br1" timeOffset="66453">9477 1845 765 0,'0'0'138'0,"0"0"10"0,0 0-35 16,-44-177-35-16,44 137-24 16,0 6-40-16,21 4-7 15,17 8-7-15,12 15 0 16,9 7-10-16,2 0 10 16,-5 20 0-16,-6 21-4 15,-11 20 2-15,-12 9 2 16,-9 14 2-16,-15 3 0 15,-3 4 18-15,0-3-16 16,0-8 0-16,0-2 4 16,5-14-6-16,1 0-2 0,1-8 0 15,-2-8 4-15,-5 1-10 16,0-6-10-16,0-1-90 16,0-7-65-16,6 0-150 15,9-3-406-15</inkml:trace>
  <inkml:trace contextRef="#ctx0" brushRef="#br1" timeOffset="66836">9947 3029 250 0,'0'0'476'0,"0"0"-346"15,0 0 22-15,0 0-17 16,0 0-51-16,0 0-25 16,0-53-27-16,0 53-23 15,0 0-8-15,0 8-1 16,0 19 0-16,0 1-2 16,0 2 6-16,0-5-1 15,3-10-3-15,15-4 0 16,11-6 1-16,7-5 2 15,2 0-3-15,4-5 9 16,-4-17-7-16,-8-4 28 0,-12-4 5 16,-9-1-4-1,-9-2 8-15,0 1-21 0,-24 3-9 16,-20 5-9-16,-12 5-8 16,-1 4-26-16,3 6-68 15,24 1-113-15,30-11-150 16</inkml:trace>
  <inkml:trace contextRef="#ctx0" brushRef="#br1" timeOffset="67375">10734 1360 287 0,'0'0'295'0,"0"0"-167"15,0 0 5-15,0 0-1 16,-10-162-37-16,10 130-14 16,0-1-15-16,16 1-28 0,7 11-12 15,13 2-13-15,2 8-12 16,1 9 5-16,2 2-6 16,-10 0 1-16,2 16 0 15,-10 28-1-15,-10 15 0 16,-11 12 2-16,-2 12 0 15,0 5 9-15,-9 3-11 16,-2-3 4-16,-5-3 0 16,7-2-4-16,-2-4 0 15,1-3-1-15,-1 0 5 16,-1-5-2-16,3-11-2 16,9-10 0-16,0-13-2 15,0-13 2-15,9-4-2 16,17-11 0-16,4 0-30 15,3-6-40-15,-4 9-108 0,-8 5-167 16,-11 7-328-16</inkml:trace>
  <inkml:trace contextRef="#ctx0" brushRef="#br1" timeOffset="67755">11146 2802 692 0,'0'0'143'0,"0"0"4"0,0 0-13 16,0 0-30-16,0 0-29 16,0 0-39-16,-52-56-6 15,52 56-26-15,0 0-4 16,-4 27 0-16,4 4-3 15,0 7 3-15,0-9 2 16,0-5-2-16,12-10-5 16,9-12 4-16,2-2 2 15,-1 0 7-15,2 0 8 16,-7-5 18-16,-3-19 23 16,-4-2-16-16,-10-4-5 0,0 3-3 15,-6 1-20 1,-27 2-5-16,-15 4-8 0,-4 5-28 15,-5 9-43 1,12-2-113-16,16-8-252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24:17.41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621 39 16 0,'0'0'16'15,"0"0"-6"-15,0 0-10 16,0 0 0-16,0 0-4 16,-179-43 1-16,127 43 2 15,-17 6-5-15,-14 23-3 16,-21 14 0-16,-30 10-1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1:58:19.36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30 388 0,'0'0'172'0,"0"0"-36"16,0 0-37-16,0 0-8 16,0 0-9-16,0 0-25 15,0-30-24-15,0 30-25 16,0 0-7-16,0 0 14 16,0 0-15-16,0 6 11 15,0 12 32-15,3 3-12 0,-3 1 5 16,0 5-20-16,0 2-9 15,0 0 7-15,0-2-13 16,0 0-1-16,0-6 0 16,3 1 5-16,-1-6-10 15,8 2-15-15,11-1-144 16,8-7-168-16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23:03.62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2">
      <inkml:brushProperty name="width" value="0.05" units="cm"/>
      <inkml:brushProperty name="height" value="0.05" units="cm"/>
      <inkml:brushProperty name="color" value="#808080"/>
      <inkml:brushProperty name="fitToCurve" value="1"/>
    </inkml:brush>
    <inkml:brush xml:id="br3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8255 597 300 0,'0'0'55'0,"0"0"-1"16,0 0 28-16,0 0 0 15,0 0-26-15,0 0-15 16,0 0-21-16,-17 0-20 16,28 6 10-16,19 4 7 0,3-5-4 15,8 1 1 1,6-1 2-16,10 1 3 0,5-1-4 16,9-5-4-16,13 2 0 15,11-2-5-15,9 0 0 16,9 0-1-16,11 0 2 15,10 0 3-15,6 0-5 16,9-5-3-16,8 3 4 16,3-4 1-16,4 4 0 15,1-7-2-15,-1 2 3 16,0 1-1-16,-4-2 2 16,4 1 0-16,4 0 2 15,2 5-5-15,-4-3 1 16,-2 5-1-16,-4-3-2 0,0-4 1 15,4-5-1-15,0-2-1 16,-4 4-1-16,0 3 1 16,1 0-2-16,-16 2 0 15,-2-2 1-15,-12 3-1 16,0 0-1-16,3-2 3 16,8 6-2-16,6-3-1 15,1 1 0-15,-4 2 0 16,-2 0 0-16,-4 0 0 15,-2 0 2-15,-9 0-2 16,-9 0 0-16,-6 0 0 16,-9 0 1-16,2 0 0 15,-1 2-1-15,1-2 1 0,2 3 2 16,-5-3-1-16,2 0 2 16,1 0-3-16,10 0 5 15,12 3-1-15,6 3 1 16,-1-5 1-16,-10-1-6 15,-12 0 2-15,-6 0-3 16,-4 0 2-16,4-1-1 16,-2-13 0-16,-5 5-1 15,-11 2 2-15,-5-4-2 16,-13 5 0-16,-7-1 0 16,-5-1 0-16,-6 5 0 15,4 1 1-15,8 2 0 0,9 0-1 16,-2 0 0-16,7 0 0 15,-2 0-1-15,-9 0 0 16,-4 0 1-16,-8 0-2 16,-13 0 2-16,-15 0-6 15,-8 0-24-15,-18 0-40 16,0 0-30-16,-8 0-70 16,-43-9-53-16</inkml:trace>
  <inkml:trace contextRef="#ctx0" brushRef="#br0" timeOffset="2632">8351 629 163 0,'0'0'117'0,"0"0"-64"16,0 0 11-16,0 0 12 15,0 0-17-15,0 0-5 16,-10 0-16-16,10 0-12 16,0 0 6-16,-3 13 20 0,0 14 1 15,1 3-11-15,-3 5 2 16,3-1-12-16,-1 4-5 16,0 1 8-16,3 2-15 15,0 7-6-15,0 5 4 16,0 3 1-16,0 4-9 15,0 1-5-15,0 1 2 16,0 2 0-16,0 0-1 16,3-3-1-16,2-4-3 15,5-6 0-15,-2-10 1 16,2-8-2-16,-4-3 0 16,6-4 1-16,-7 1-1 0,5 0 0 15,-2 2 1 1,-5-3-1-16,0 2-1 0,-3-4 1 15,0-6 0-15,0-5 1 16,0 1-2-16,0-12 0 16,0 2 1-16,0-4 0 15,0 0-1-15,4 0-1 16,-1 2 1-16,2-2 0 16,1 2 4-16,9-2 0 15,6 0 1-15,12 0-4 16,14 0 3-16,16 0 0 15,17 0-3-15,9 0-1 16,7-2 3-16,-8 0-3 0,-11 2 0 16,-5 0 0-1,-8 0 1-15,11 0 0 0,5 0-2 16,15 0 3-16,10 0-3 16,8 2 1-16,5 6 0 15,7 3 0-15,9 2 1 16,3 1 0-16,-1-4 0 15,-8 1 0-15,-9 0-1 16,-9-3 1-16,3 0-1 16,5 0 2-16,9 0-2 15,11 2 0-15,-4-4 0 16,-3-1 0-16,-5 1-1 16,3-4 0-16,-5-2 0 15,4 0 1-15,-3 0 0 0,-4 0 1 16,1 0 0-1,-5 0-1-15,-1 0 0 0,-1 0 1 16,1 0 1-16,3 0-1 16,6 0-1-16,2 0 0 15,6 0 0-15,1 0 1 16,-6 0 0-16,-6 0 0 16,-3 0-2-16,-7 0 0 15,-2 0 0-15,1 0 1 16,-4 0 0-16,5-2 0 15,-2-2-1-15,0 2 1 16,0 2 0-16,-6-2 1 16,1 2-1-16,-8 0 0 15,-2-6 3-15,-2 3-3 16,-2 3 2-16,4-2-2 0,0-1 1 16,0 0-1-16,7 3 0 15,1 0 0-15,5 0 0 16,5 0 0-16,-7 0 0 15,-1 0-1-15,-5 0-1 16,1 0 2-16,1 0-1 16,4 0 1-16,-4 0 0 15,1-2 0-15,-2-1 1 16,-3 1-1-16,4 2 0 16,-4 0 0-16,-3 0 0 0,0 0 0 15,-3 0 0 1,-4 0 3-16,2 0-3 0,-7 0 0 15,1-3 1-15,-2 3-1 16,5 0 0-16,-1 0 0 16,0 0 0-16,0 0 1 15,-6 0-1-15,-3 0-1 16,-8 0 0-16,-7 0 1 16,-3 0-1-16,-2-3 1 15,-6-2 0-15,0-1 1 16,-7 1-1-16,0-3 0 15,1 3 0-15,-1-4 0 16,0 2-1-16,-2 1 1 16,-4 1 0-16,-2-3 0 15,-5 5 0-15,-3-2 0 0,3 0 0 16,-1-4 0-16,-1 2-2 16,1-1 2-16,-3 2 0 15,-10 1 0-15,-1-1-1 16,-5 3 1-16,-4 2 1 15,-2-2 1-15,-2-6-2 16,0 4 1-16,1-6-1 16,-4 6-4-16,0-3 4 15,0-1 0-15,0 2 1 16,0-3-1-16,0-1 0 16,0-6-1-16,0-1 1 15,0-1 3-15,0-8-2 0,0 1-1 16,0-9-3-1,-13 1 2-15,-5-2 0 0,6-1 1 16,1 2 1-16,-1-5-1 16,3-3 0-16,2 0 0 15,7 1 0-15,0-5 5 16,0 6-5-16,0-2 1 16,0-3 2-16,0-2-3 15,-2 0 3-15,2-3-3 16,0 6 2-16,0-3-2 15,0 0 3-15,0-1-3 16,5 7 0-16,2 1 0 16,-1 4 4-16,-1 2-4 0,-5-3 1 15,0 4-1-15,0 1 4 16,0-1-4-16,0 1 6 16,0-1-1-16,-5 5 6 15,-1 2-10-15,6 0 1 16,-3 9 4-16,3-4 1 15,-4 6-6-15,1 6-1 16,1-7 0-16,-4 7 2 16,3 2-2-16,-4 0 0 15,5 3 0-15,-1-1-3 16,0 1 3-16,-2 2-3 16,-2-2 2-16,1-4 1 15,-9 5-4-15,-3-7 4 16,-8 5 0-16,-10 3 0 0,-8-2-4 15,-10 5 3-15,-15 0-2 16,-10 0 2-16,-14 27-3 16,-13 8 5-16,-19 2-4 15,-27-2 1-15,-17-11-36 16,-22-8-86-16,-19-13-53 16,-25-3-47-16,-20-8-82 15</inkml:trace>
  <inkml:trace contextRef="#ctx0" brushRef="#br0" timeOffset="3695">9148 1161 461 0,'0'0'65'16,"0"0"-16"-16,0 0 29 16,0 0-15-16,0 0-31 15,0 0-13-15,79-13-2 0,-50 13-5 16,-6 16 3-16,-7 8-10 16,-1 2-5-16,-13 3 9 15,-2 4 1-15,0 2-1 16,-17 2-1-16,-19 5 6 15,-3-1-9-15,-2-6-5 16,2-4 3-16,6-3 1 16,10-13-3-16,8-6 1 15,9-4-1-15,6-5 0 16,0 0 2-16,0 0 4 16,0 0-3-16,12 0 0 15,15 0 4-15,6-2-4 0,5-6-2 16,4-1-1-1,-4 4-2-15,4 0-9 0,-4 3-100 16,3-4-74-16,5 3-134 16</inkml:trace>
  <inkml:trace contextRef="#ctx0" brushRef="#br0" timeOffset="4102">10068 746 502 0,'0'0'61'0,"0"0"41"16,0 0 17-16,0 0-24 15,0 0-23-15,0 0-42 16,-5-23-15-16,-3 60-14 16,-4 16 27-16,1 14 4 15,-4 8-4-15,5 3 4 16,4 6-9-16,4-2-11 16,2 3 2-16,-3-2-11 0,0-5 2 15,-4-6-4 1,-1-10 0-16,3-6 1 0,0-8-2 15,3-14 2-15,-1-2-5 16,0-11-5-16,3-1-50 16,0-10-82-16,0-10-74 15,0 0-47-15,0-21-235 16</inkml:trace>
  <inkml:trace contextRef="#ctx0" brushRef="#br0" timeOffset="4589">10210 1263 474 0,'0'0'81'0,"0"0"8"16,0 0 4-16,0 0-10 16,0 0-17-16,0 0-31 15,33-75 10-15,-33 75-9 16,0 0-11-16,0 0-13 15,0 0-12-15,0 0-1 16,0 12-7-16,0 16 8 16,0 10 3-16,0 2-2 15,2-3 4-15,4 0-4 16,4-7-1-16,-2-6 1 0,7-11 0 16,3-4 1-1,3-7 5-15,5-2 1 0,4 0-2 16,6-8-1-16,0-16-3 15,-7 0 0-15,-6 0 3 16,-8 2-2-16,-5 4-1 16,-7 4 2-16,-1 7-3 15,-2 4 8-15,0 3 11 16,0 0-17-16,0 0-3 16,0 10-9-16,0 20 9 15,0 13 1-15,-2 5 0 16,-8 0 1-16,5-3-2 15,-1-4 1-15,3-6-1 16,3-9-13-16,0-7-57 16,0-6-108-16,6-10-67 0,20-3-236 15</inkml:trace>
  <inkml:trace contextRef="#ctx0" brushRef="#br0" timeOffset="4985">11151 579 574 0,'0'0'76'0,"0"0"13"16,0 0 9-16,0 0 2 0,0 0-31 15,0 0-23-15,0-11-2 16,0 13-17-16,0 28-12 16,0 15 17-16,0 17 19 15,0 4-26-15,0 12 8 16,0 5-14-16,0 9-12 16,-3 6 6-16,-15 4-9 15,0-1 0-15,-2 0-1 16,-1-6-2-16,6-13 2 15,-2-12-2-15,8-17-1 16,-4-11-2-16,5-9-1 16,5-9-17-16,-4-6-35 15,7-4-90-15,0-12-39 0,4-2-19 16,25 0-104-16</inkml:trace>
  <inkml:trace contextRef="#ctx0" brushRef="#br0" timeOffset="5287">11574 1199 603 0,'0'0'113'0,"0"0"-69"16,0 0 9-16,0 0 26 15,0 0-30-15,0 0-29 16,3 27 24-16,-3 2-1 16,0 6-10-16,0 2-11 15,0 0-9-15,0 1-4 16,0-1-5-16,0-3-1 16,0-3-1-16,0-7-2 15,0-3-3-15,0-8-56 16,0 1-144-16,5-11-174 15</inkml:trace>
  <inkml:trace contextRef="#ctx0" brushRef="#br0" timeOffset="5903">12245 714 463 0,'0'0'89'15,"0"0"18"-15,0 0 26 16,0 0-10-16,0 0-51 16,0 0 3-16,-12-93-4 15,12 93-30-15,0 0-11 0,0 6-17 16,-3 28-8-16,-7 17 20 16,2 13 18-16,-4 5-14 15,0 15-9-15,0 7-2 16,4 6-5-16,-2 0-8 15,5-3-2-15,5-3 0 16,-3-5-1-16,3-9-1 16,0-4 1-16,0-15-2 15,0-4 1-15,0-11-2 16,0-13-8-16,0-13-20 16,0-3-36-16,0-11-51 15,0-3-49-15,11 0-39 0,19-40-219 16</inkml:trace>
  <inkml:trace contextRef="#ctx0" brushRef="#br0" timeOffset="6351">12791 1199 562 0,'0'0'93'0,"0"0"-14"16,0 0 20-16,0 0 5 16,0 0-20-16,0 0-29 0,4-40-22 15,-4 40-3 1,0 0-17-16,-10 7-11 0,-16 26 13 16,-4 10-7-16,1 5-1 15,1 5 1-15,8-2-4 16,7-3 0-16,10-3 0 15,3-2-3-15,0-9 1 16,13-1 0-16,13-12 1 16,10-8 1-16,5-9 2 15,5-4 0-15,-2 0 1 16,-3-8 0-16,-5-12 3 16,-13 5 4-16,-10-4 6 15,-11 0 7-15,-2 5 1 16,0-3-17-16,-20 0-11 0,-19 7-1 15,-5-4-6-15,-4 12 2 16,7 2-3-16,5 0-24 16,10 0-52-16,8 0-64 15,11 0-65-15,7 0-82 16</inkml:trace>
  <inkml:trace contextRef="#ctx0" brushRef="#br0" timeOffset="6733">13713 559 651 0,'0'0'121'16,"0"0"-12"-16,0 0 0 15,0 0-35-15,0 0-36 16,0 0 31-16,-49 161 5 16,34-91-31-16,4 7-4 15,-1 14-9-15,4 3-4 16,-5-1-14-16,8 5 5 16,-2-3-5-16,-2-5-5 15,4-4-2-15,1-8-3 16,1-11 0-16,3-12-1 0,0-9 0 15,0-9 2-15,0-13-3 16,0-4 0-16,0-5-3 16,7-4-22-16,4 0-72 15,1-3-107-15,1-5-134 16,10-3-366-16</inkml:trace>
  <inkml:trace contextRef="#ctx0" brushRef="#br0" timeOffset="8713">14360 1314 434 0,'0'0'141'0,"0"0"-13"0,0 0-15 16,0 0-9-16,0 0-20 15,0 0-29-15,-24-138-21 16,3 128-9-16,0 5-8 15,1 3-6-15,-1 2-8 16,-3 0-3-16,-3 0-5 16,1 24 0-16,5 5 2 15,6 1 3-15,7-5-1 16,8 3-2-16,0 1-1 16,0 1-1-16,11-1 3 15,16 3 1-15,-1-2 2 16,1-2-1-16,0 3 0 0,-9 0 0 15,-7 2-5 1,-4-4-35-16,-7-5 39 0,0-8-21 16,0-2-5-16,-12-6 13 15,-6-6-2-15,-6 1 16 16,1-3 11-16,2 0-8 16,3-3 1-16,6-16 2 15,4-5-6-15,3-2 2 16,5-4-2-16,0 1 0 15,5 0-2-15,21-2-1 16,10 5-4-16,2 2-28 16,1 5-80-16,-6 6-74 15,-2 0-73-15</inkml:trace>
  <inkml:trace contextRef="#ctx0" brushRef="#br0" timeOffset="9104">14874 755 423 0,'0'0'179'0,"0"0"-36"16,0 0-15-16,0 0-6 15,0 0-37-15,0 0-35 16,6-21-14-16,-6 45-13 16,0 18-3-16,0 20 33 15,-3 10-10-15,-7 3-29 16,2 13 7-16,1 0-7 16,2 3-9-16,-6 0-2 15,-2-6 1-15,-5-2-1 16,1-8 0-16,1-10-3 15,5-15 0-15,2-13-6 16,3-9-22-16,6-12-32 16,0-8-78-16,0-6-34 15,0-2-15-15,0 0-2 16,26-22-145-16</inkml:trace>
  <inkml:trace contextRef="#ctx0" brushRef="#br0" timeOffset="9532">15173 1204 479 0,'0'0'143'0,"0"0"-15"16,0 0-13-16,0 0 0 0,0 0-43 15,0 0-22 1,-15-28-14-16,4 28-8 0,-4 7-11 15,3 3-3-15,1 7-7 16,5 1-2-16,2 1-2 16,4 1-1-16,0 0 0 15,0 1-1-15,4 1 6 16,13-1-3-16,1 3-3 16,2-2 3-16,2 2-1 15,-1 0-1-15,-3-3-2 16,-7 3 4-16,1-3-3 15,-6-2 1-15,-1 0-1 16,-1 0 3-16,-4-6-2 16,0-2 1-16,0 0-3 15,-15-9-8-15,-12 0-32 0,-2-2-47 16,-7 0-50 0,6 0-8-16,3-13-4 0,7-17 15 15,14-11 39-15,6-10-178 16,0-3 95-16</inkml:trace>
  <inkml:trace contextRef="#ctx0" brushRef="#br0" timeOffset="9560">15173 1204 91 0</inkml:trace>
  <inkml:trace contextRef="#ctx0" brushRef="#br0" timeOffset="9674">15173 1204 91 0,'-95'22'148'0,"98"-41"-4"0,-3 5-14 15,0 1-36-15,7 2-12 16,-2 1-11-16,11-1-34 16,13-3-12-16,13 1-16 15,8-5-5-15,1 1-4 0,-10 4 0 16,-8-1-35-16,-6 5-126 15,-7-8-209-15</inkml:trace>
  <inkml:trace contextRef="#ctx0" brushRef="#br0" timeOffset="10109">15711 583 581 0,'0'0'149'0,"0"0"-16"0,0 0-22 16,0 0 3-16,0 0-27 15,0 0-42-15,10-26-20 16,-10 26-9-16,0 11-9 15,2 24-4-15,11 18 28 16,-8 16-4-16,1 12 11 16,-4 15-16-16,-2 6-2 15,0 12-3-15,0 4-1 16,-11-3-1-16,-6-5-8 16,1-12-2-16,1-9 0 0,1-9-1 15,5-8-2 1,3-16-2-16,4-13 0 0,2-11 2 15,0-13-1 1,0-11-1-16,0-3-2 0,0-5-15 16,0 0-26-16,0-2-39 15,8-36-83-15,36-12-141 16,12-12-186-16</inkml:trace>
  <inkml:trace contextRef="#ctx0" brushRef="#br0" timeOffset="10665">16427 1094 476 0,'0'0'144'0,"0"0"-83"16,0 0 4-16,0 0 48 15,0 0-1-15,0 0-50 16,0-51-21-16,3 51-16 16,10 0-4-16,2-2-7 15,1 2-9-15,2 0-1 16,0 0-3-16,0 0-1 0,-6 5-1 16,1 16-3-1,-10 5 3-15,-3 2 0 0,0 4 2 16,-7 0 0-16,-17-3 2 15,1-1 0-15,2-10-1 16,3-5 2-16,6-7-2 16,6 2-1-16,6-8 1 15,0 3 0-15,0-3-2 16,0 0-3-16,0 0 1 16,0 0-3-16,18 0 5 15,8 0 0-15,8 3 0 16,4 4 0-16,-5 1 0 15,-1 5 0-15,-5 1-1 16,-9 5 0-16,-2 0 0 16,-8-1 1-16,-5 1 0 0,-3-3 1 15,0 0-1 1,-18 0 0-16,-18-2 7 0,-11-4-4 16,-4-2-3-16,1-5-49 15,5-3-99-15,13 0-49 16,14 0-29-16,18-30-113 15</inkml:trace>
  <inkml:trace contextRef="#ctx0" brushRef="#br0" timeOffset="11054">16965 683 404 0,'0'0'172'0,"0"0"-6"15,0 0-26-15,0 0-1 16,0 0-31-16,0 0-22 16,0-59-40-16,0 59-17 15,0 0-7-15,0 0-5 16,0 21-4-16,5 19 24 16,2 13 4-16,4 17-13 15,-7 13-13-15,-4 19 11 16,0 8-4-16,0 4-6 15,0-4-3-15,0-6-4 16,-12-5-3-16,2-5 0 16,-1-14-4-16,-1-7 2 15,4-15-2-15,5-15-2 0,-1-14 3 16,4-13-3-16,-3-8 1 16,3-2-1-16,0-6 0 15,0 0-13-15,0 0-33 16,0 0-35-16,0-22-67 15,28-18-150-15,21-11-222 16</inkml:trace>
  <inkml:trace contextRef="#ctx0" brushRef="#br0" timeOffset="11483">17808 1017 630 0,'0'0'106'15,"0"0"-62"-15,0 0 4 16,0 0 56-16,0 0-1 16,0 0-43-16,-31-3-33 15,49 3-15-15,8-5 15 16,7 2-2-16,3 3 4 15,-7 0-4-15,-2 0-3 16,-10 0-4-16,-5 0-5 16,0 3-5-16,-3 5 6 0,3 5-1 15,3 7-4 1,-4 3 1-16,-1 9 3 0,-2 8-1 16,-5 8 2-16,-3 6-2 15,3-1-8-15,-3-2 3 16,0-8-5-16,4-6-2 15,-1-7 1-15,5-9-1 16,2-3 0-16,-5-7-19 16,5-5-43-16,-2-6-42 15,10 0-75-15,3-20 4 16,-4-16-179-16</inkml:trace>
  <inkml:trace contextRef="#ctx0" brushRef="#br0" timeOffset="11647">18032 1242 200 0,'0'0'282'0,"0"0"-99"16,0 0-35-16,0 0-40 15,0 0-61-15,0 0-17 16,71-35-10-16,-17 24-12 16,2-5-8-16,1 2-8 15,-10 7-126-15,-14-7-269 16</inkml:trace>
  <inkml:trace contextRef="#ctx0" brushRef="#br1" timeOffset="99368">4773 1397 569 0,'0'0'147'0,"0"0"-38"16,0 0 20 0,0 0-8-16,0 0-36 0,0 0-15 15,0 0-17-15,-23 2-10 16,23-2 0-16,2-5-2 16,7-14-10-16,0-5-23 15,6-3-3-15,-1 0-1 16,4 6-2-16,-3 3 0 15,3 3-2-15,-3 8-1 16,3 7-2-16,3 0 1 16,5 0-2-16,4 11-1 15,4 21 0-15,-8 8 2 16,-3 10 0-16,-8 2 2 16,-6-1 0-16,-3-3 1 15,-3-9 0-15,0-8 0 16,-3-14 0-16,0-8 0 15,0-9 0-15,3 0 0 0,-3 0 6 16,2 0 4-16,3-6 0 16,-3-12 1-16,4-12-10 15,-1-4-1-15,8-9-1 16,5-3-1-16,0-2 1 16,0 2 1-16,8 7-1 15,-3 6 0-15,7 10-1 16,1 9-3-16,-2 4 2 15,7 10 1-15,-1 0-2 16,-2 10-2-16,-1 27-2 0,-7 11 1 16,-11 14 0-16,-5 0-17 15,0 7-26-15,-2-2-100 16,-2-3-151-16,6-5-134 16</inkml:trace>
  <inkml:trace contextRef="#ctx0" brushRef="#br0" timeOffset="17173">21152 664 727 0,'0'0'181'15,"0"0"-34"-15,0 0-25 16,0 0-29-16,0 0-27 15,0 0-15-15,0 0-5 16,0 0-10-16,23-59-6 0,-23 59-12 16,0 0 3-16,3 0-7 15,-3 0-5-15,0 0-6 16,0 0-3-16,0 11-3 16,0 13-8-16,0 8 11 15,0 10 3-15,-6 10-1 16,-9-2-2-16,-3 7-1 15,0 4 1-15,-2 1 3 16,7-6-2-16,8-14-1 16,5-7-1-16,0-11-1 15,5-5-5-15,34-8 4 16,9-6 1-16,11-5 2 16,0 0 0-16,1 0-2 15,-7 0 2-15,-2 0-16 0,-9-5-27 16,-13-6-43-16,-9 3-93 15,-10 0-179-15</inkml:trace>
  <inkml:trace contextRef="#ctx0" brushRef="#br0" timeOffset="17863">21763 664 779 0,'0'0'162'0,"0"0"-4"15,0 0-27 1,0 0-50-16,0 0-34 0,0 0-22 16,0-16-15-16,0 24-10 15,0 19-8-15,0 13 8 16,0 10 9-16,3 4-5 15,0-1-1-15,0 4 0 16,-1-1 0-16,1-3-2 16,-3-6-1-16,4-13 2 15,-4-8-1-15,0-13 0 16,0-7 0-16,3-3 0 16,-3-3 1-16,0 0 6 0,0 0 3 15,0 0 4 1,0-16 14-16,0-12-20 0,0-14 0 15,-10-9 2-15,5-13-5 16,5-6-4-16,0-2-1 16,0 0-1-16,0 2 0 15,8 12 0-15,14 5-1 16,-5 14 1-16,5 13 0 16,-8 12-1-16,4 10-5 15,-3 4 3-15,3 0-5 16,-3 8 5-16,-4 18-3 15,4 10 2-15,-5-2-3 16,-8 8-3-16,1 1-2 16,-3 1-5-16,0-3 5 15,-15 5 2-15,-18-3-6 0,-2 2 4 16,-3-1 0-16,10-10-4 16,8-10 11-16,17-4 1 15,3-5-1-15,0-4 2 16,8 2 1-16,20 1 0 15,3-7 2-15,2 1 1 16,3-2-1-16,0-1 0 16,0 0 0-16,-10 2-4 15,4-3-49-15,-9 4-100 16,-6 0-99-16,-1-3-204 16</inkml:trace>
  <inkml:trace contextRef="#ctx0" brushRef="#br0" timeOffset="18545">22440 796 783 0,'0'0'157'16,"0"0"8"-16,0 0-25 15,0 0-48-15,0 0-28 16,0 0-20-16,-36-62-11 15,36 62-15-15,0 0-18 16,0 10 0-16,0 22-7 16,0 12 7-16,0 5 1 0,0 8 1 15,0-3 1 1,0-1-2-16,0-7 0 0,0-15 1 16,0-7-2-16,3-13 1 15,-3-8 0-15,0 0 2 16,4-3 1-16,-1 0 4 15,2-6 14-15,1-34 5 16,6-13-18-16,3-12-4 16,3-4-1-16,-2-4-1 15,0-2-3-15,-1 1 2 16,-2 5-1-16,-5 15 0 16,-1 16 1-16,-4 19-2 15,-3 12-3-15,0 4 2 16,5 3-4-16,7 0-6 0,2 22 3 15,8 16 8-15,-4 1-4 16,-7 4 4-16,4-3 1 16,-2-8-1-16,-5-8-2 15,0-5 2-15,-1-9 0 16,-4-4 0-16,2-6-1 16,2 0-1-16,2 0-2 15,6 0 2-15,3-11 2 16,11-11 1-16,-2-10 0 15,5 6 1-15,-7 4-2 16,-7 12-1-16,-5 7 0 16,-3 3-3-16,1 0-1 15,4 24-1-15,0 16-1 0,-2 9 6 16,-2 5 1 0,-4-5-1-16,-7-3-1 0,0-3 2 15,0-5-13-15,0-1-59 16,-25-5-68-16,-4-4-127 15,-7-8-275-15</inkml:trace>
  <inkml:trace contextRef="#ctx0" brushRef="#br2" timeOffset="329420">22674 145 44 0,'0'0'583'0,"0"0"-433"15,0 0-77-15,0 0 63 16,0 0-10-16,0 0-24 16,0 0-20-16,-11-42-31 15,-9 36 6-15,-11-2-17 16,5 8-17-16,-7-3 7 0,-11 3-22 15,-2 0 0 1,-10 0-4-16,-21 0-3 0,-11 11 6 16,-23 10-7-1,-14 1 0-15,-5 10 1 0,-1 0 0 16,13 0-1-16,10-2 0 16,22-6 2-16,11-6-3 15,10-2 1-15,14-5 0 16,7-3 3-16,15-6 0 15,2-2-3-15,9 0 2 16,0 0 2-16,0 0-3 16,7 0-1-16,-4 0 0 15,3 0-1-15,3 0 1 0,-3 0 0 16,4 0-1 0,-5 0 3-16,-2 9-8 0,1-4 6 15,-4 5 0-15,-2-1-1 16,5-7 2-16,-1 1-1 15,4-3 0-15,4 0 4 16,2 0-4-16,2 0 0 16,-1 3 0-16,2-3-1 15,0 0 2-15,-4 0-1 16,4 0 0-16,-5 0 3 16,-4 0-6-16,-3 0 3 15,-6 0 0-15,3 0 3 0,0 0-3 16,7 0 0-16,6 0 0 15,-2 0 2-15,7 0-7 16,-3 0 5-16,3 0 0 16,0 0-3-16,0 0 4 15,0 0-1-15,0 0 0 16,0 0 1-16,0 0-12 16,0 0 11-16,0 11-9 15,0 24 7-15,0 6-6 16,0 14 7-16,0 0 1 15,0 4 0-15,0 0 2 16,0 3-2-16,0-1 0 16,0 4-3-16,0 4 5 0,0 1-2 15,0 2 0 1,0-6 2-16,0-6-7 0,5-10 6 16,8-2-1-1,-1-5 0-15,-6-3 2 0,-1-8-4 16,-5-8 2-16,0-11 0 15,0-7 4-15,0-3-4 16,0-1 0-16,0-2 3 16,0 0 2-16,0 3-4 15,0-3-1-15,0 0 1 16,0 3-2-16,3-3 1 16,-3 0 0-16,4 0-3 15,-4 0 1-15,0 0-1 16,3 0 3-16,5 0 0 0,2 4-8 15,10-1 7-15,7 6 1 16,3-4 0-16,11 1 2 16,10-3-6-16,17-3 4 15,12 0 0-15,18 0 0 16,9 0 0-16,3 0 0 16,1-3-1-16,-3-3 3 15,-6 3 0-15,-11 1-2 16,-7 2 0-16,-9 0-3 15,-1 0 3-15,1-3-6 16,5-3 5-16,0-1-4 16,2-4 2-16,-5 2-5 15,-5-1 8-15,-10 5 3 0,-14 3-3 16,-12-2-1 0,-12 4 1-16,-12 0-1 0,-4 0-2 15,-5 0 3-15,0 0 0 16,-3 0-3-16,4 0 3 15,1 0 0-15,-2 0-1 16,3 0 3-16,1 0-4 16,-5-2 2-16,1 2 0 15,3 0-3-15,6 0 3 16,-1-3 0-16,11-2-1 16,1-6 4-16,4 1-3 15,6-1 0-15,-4 3 0 0,1-3-1 16,-7-2 2-16,-2 4-1 15,-3-1 0-15,-6-1 2 16,1 6 0-16,-2 0-2 16,1-1 0-16,3-2 1 15,-4-2-1-15,5 2 0 16,1-5-1-16,-1-1 3 16,-3 2 2-16,5 3-4 15,-5 1 0-15,-1 0-4 16,-1 2 8-16,-1 1-4 15,-5 0 0-15,5 2 0 16,-7 3 1-16,-1-3-1 16,1 0 0-16,-3-2 11 15,3 0-8-15,-3 2-2 16,3-2-1-16,6-1 4 0,-3-4-2 16,-1-4-2-16,5-7 0 15,-7-6 5-15,0-8-3 16,-3-1-2-16,0-5 3 15,0-5-2-15,0 1 9 16,-9-8-10-16,-3-1 0 16,4 1 2-16,1-4-1 15,-2-2-1-15,4-4 0 16,-7 7 2-16,2-4-3 16,2 7 1-16,-1 9 0 15,0-3 0-15,0 7 1 16,-3 4-1-16,0 0 0 0,3 4 1 15,0-1-1-15,0 1 0 16,0 8 0-16,-2 3-2 16,1 5 2-16,2 8 0 15,-7-3-4-15,-3 3 4 16,-8 0-7-16,-20-2 7 16,-6 10-2-16,-20 0-5 15,-17 0-15-15,-7 2-51 16,-7 22-57-16,3 8-118 15,18 6-159-15</inkml:trace>
  <inkml:trace contextRef="#ctx0" brushRef="#br0" timeOffset="36438">12471 2266 51 0,'0'0'711'15,"0"0"-538"-15,0 0-44 16,0 0-8-16,0 0-32 15,0 0-41-15,0 0-20 16,0 0-10-16,0-11-4 16,0 11 0-16,0 0-2 15,0 0 0-15,-30 32-11 16,-17 22 38-16,-19 12 17 16,-11 1-34-16,-6 0-12 0,-10-3 1 15,1 0-4-15,0-2-4 16,9-6-1-16,11-5-1 15,10-6 2-15,14-5-3 16,12-5 0-16,10-8-1 16,6-6 1-16,4-5 3 15,5-5-3-15,2 0-1 16,3-9 1-16,-1 0 1 16,5 2 1-16,-1-4-2 15,0 0 3-15,0 0-3 16,1-6-3-16,2-12 2 15,0-1-1-15,0-3 2 16,0-4 0-16,0-4 0 16,5-4 0-16,10-2 0 0,-4 5 1 15,2 2 0-15,-1 5-1 16,-9 9 0-16,2 8 0 16,-2 1-1-16,-3 6 1 15,0 0-3-15,0 0 1 16,0 0-4-16,0 3 0 15,0 16-5-15,0 7 10 16,0 1-1-16,0 5 2 16,0-3-2-16,0-1 4 15,-3 1-2-15,-2-2 1 16,5 0 0-16,0-1-1 16,0-4 0-16,18-4-3 15,20-6-2-15,16-5-12 0,14-7-23 16,11 0-4-1,8 0-17-15,-10 2-38 0,-20 6-99 16,-34 11-195-16</inkml:trace>
  <inkml:trace contextRef="#ctx0" brushRef="#br0" timeOffset="37331">8282 3736 180 0,'0'0'262'16,"0"0"-144"-16,0 0-27 16,0 0-15-16,0 0 1 15,0 0-20-15,-62 0 3 16,62 0-4-16,0 0-31 15,0 0-17-15,8 0-5 16,33 8 1-16,36 3 25 16,39-1 27-16,43-2 3 15,31-5-20-15,21-3-13 16,8 0-11-16,4 0 0 16,-7 0-6-16,-8 0-7 15,-8 0-1-15,-4 0 1 0,2 0 0 16,23 0 0-1,20 0 2-15,9 0-2 0,7-3-2 16,-10-2-1-16,-24 2 0 16,-22 3 2-16,-37 0 0 15,-36 0 4-15,-37 0 10 16,-24 0 3-16,-21 0-1 16,-12 0-6-16,-17 0-2 15,-4 0 0-15,-8 0-3 16,-5 0-2-16,0 0-3 15,0 0-1-15,0 0-4 16,-35 0-65-16,-16 0-78 0,-32 0-149 16,-21 0-518-16</inkml:trace>
  <inkml:trace contextRef="#ctx0" brushRef="#br0" timeOffset="38794">8142 3931 422 0,'0'0'177'0,"0"0"-72"16,0 0 10-16,0 0-17 15,0 0-21-15,0 0-19 0,0-3-14 16,0 9-17-16,0 23-5 15,0 14 58-15,0 10-32 16,0 12 4-16,0 7-18 16,0 4-6-16,0 8-11 15,0 2 3-15,0 5-10 16,0 0-4-16,0-8 0 16,0-1-1-16,0-12 0 15,0-3-2-15,0-6-1 16,-12-4 2-16,4-15 0 15,1-10-3-15,4-8 1 16,0-13-1-16,3-6-1 16,0-2-3-16,0-1 2 0,0 1-1 15,24 3 2-15,9-3 3 16,11-1-3-16,12 1 4 16,19-1-3-16,25-2-1 15,34 0 0-15,18 0 2 16,24 0-2-16,7 0-2 15,2 0 2-15,-4 0 0 16,-9 0-1-16,-8 0 1 16,-7 0 0-16,-5 0 1 15,-1 0 1-15,4 0-2 16,-1 0 0-16,15 0 0 16,6 0-1-16,5 0 0 15,-3-5-1-15,-20 0 1 0,-23 2-2 16,-14-3 4-16,-11 1-1 15,-2 0 0-15,-1-2 1 16,2 0-1-16,-1-1 0 16,-6 1 0-16,-3 1 0 15,-15-2 3-15,-5 5-3 16,-16-2-1-16,-8 3 1 16,-10-2 4-16,-5 0-4 15,-6 4 1-15,-10-3-1 16,-5 3 1-16,0 0-1 15,-7 0 0-15,7 0 0 0,-3 0 0 16,0 0 1 0,-7 0-1-16,-1 0 0 0,-1 0 1 15,-1 0-1-15,-2 0 0 16,1 0 1-16,-1 0 1 16,2 0-2-16,5-3 2 15,-2-2-1-15,5 0 1 16,-2-6 1-16,-4 0 0 15,1-5 1-15,-3 0 2 16,0-8 2-16,-5-3 9 16,0-7 1-16,0-10-6 15,0-4-4-15,0-8-2 16,0-5-1-16,0-14 2 16,0-2-7-16,0-12 2 15,0 1-2-15,5 3 4 0,-2-1-3 16,-3 9 0-1,0 2 0-15,0 5 1 0,0 11 4 16,-15 8-2-16,-3 6-1 16,-8 5 1-16,-5 2-2 15,0 6-2-15,-12 3-2 16,4 10 0-16,-2 1 1 16,-6 7-6-16,-12 5 2 15,-10 6-14-15,-21 0-45 16,-16 4-60-16,-22 17-112 15,-11 0-261-15</inkml:trace>
  <inkml:trace contextRef="#ctx0" brushRef="#br0" timeOffset="39506">9176 4244 362 0,'0'0'87'16,"0"0"-21"-16,0 0 13 15,0 0-17-15,0 0-9 0,0 0 10 16,-83-8 8 0,83 3-2-16,0-1-7 0,0 1-6 15,0 5-17-15,0-3-6 16,0 0-8-16,0 1-14 16,0-1-11-16,11-2 0 15,5 2 13-15,1 3-10 16,-1-2 1-16,-3 2 3 15,0 0-4-15,-1 0 2 16,-6 21-5-16,-6 11 0 16,0 11 33-16,0 7 1 15,-24 9-21-15,-17 3-8 16,-2 2-1-16,2-5-2 16,2-12-2-16,16-14 4 0,8-16-3 15,6-13 0-15,9-1 2 16,0-3-3-16,0 0 2 15,0 0 4-15,0 0-6 16,21-11 2-16,15-5 5 16,8-5-6-16,0 7 0 15,2 2-2-15,-5 0 0 16,-5 8-51-16,-5-2-121 16,-3 6-162-16,-10 0-263 15</inkml:trace>
  <inkml:trace contextRef="#ctx0" brushRef="#br0" timeOffset="39911">9610 4027 98 0,'0'0'557'0,"0"0"-406"16,0 0 5-16,0 0-11 15,0 0-46-15,0 0-26 16,0-77-29-16,0 77-8 16,0 0-14-16,0 0-11 0,0 8-9 15,0 32 7-15,0 19 18 16,-4 11-6-16,-4 12-3 15,-7 9-3-15,-1 5 1 16,3 6-5-16,-3 3-3 16,7 1-2-16,-2-2-4 15,-2-10 0-15,2-11-2 16,2-16-1-16,3-17-12 16,3-15-35-16,3-14-43 15,0-12-35-15,9-9-59 16,11 0-69-16,13-19-153 15</inkml:trace>
  <inkml:trace contextRef="#ctx0" brushRef="#br0" timeOffset="40407">9814 4466 624 0,'0'0'171'0,"0"0"-31"16,0 0-5-16,0 0-31 15,0 0-31-15,0 0-22 16,0-59-12-16,0 59-19 16,0 0-15-16,0 0-5 15,-3 0-3-15,3 13-1 16,-2 12 2-16,-1 4 4 16,3 6-1-16,-3-3 0 15,3 3 0-15,0-8 1 0,0-3-2 16,11-9-2-16,10-9-1 15,4-6 3-15,1 0 0 16,4 0 0-16,-1-14 0 16,1-1 1-16,-1-4-1 15,-11-3 2-15,-3 6-1 16,-6 8 2-16,-9-2 0 16,0 1 2-16,0 4 4 15,0-1 6-15,0 6 10 16,0 0 11-16,0 0-11 15,0 0-14-15,0 0-9 16,0 0-2-16,0 4-6 0,0 20 4 16,0 10 2-16,0 7 5 15,0 7-4-15,-3 2 0 16,0-2-1 0,3 0-1-16,0-10-39 0,0-5-85 15,0-7-66-15,0-7-141 16,3-9-373-16</inkml:trace>
  <inkml:trace contextRef="#ctx0" brushRef="#br0" timeOffset="40764">10539 4065 792 0,'0'0'181'15,"0"0"-14"-15,0 0-17 16,0 0-59-16,0 0-36 16,0 0-6-16,-70-89-16 15,70 89-12-15,0 0-14 16,0 0-7-16,0 20-3 16,0 19 3-16,0 12 4 15,0 11 6-15,0 7 0 16,0 3-1-16,0 6 0 15,0 5-2-15,-4 8-1 16,-2 4-2-16,6 0-3 16,-6-15 1-16,6-19 0 0,0-13-2 15,0-16-2-15,0-10-19 16,0-9-39-16,0-4-44 16,0-5-89-16,0 2-170 15,0-6-433-15</inkml:trace>
  <inkml:trace contextRef="#ctx0" brushRef="#br0" timeOffset="41336">10999 4458 667 0,'0'0'108'0,"0"0"28"15,0 0 21-15,0 0-33 16,0 0-27-16,0 0-24 16,-14-62-8-16,12 62-20 15,2 0-19-15,0 0-11 16,0 0-8-16,0 0-4 16,0 0-3-16,0 24 0 15,0 8 0-15,0 6 3 16,0 2-2-16,0 3-1 0,0 3 0 15,0-3-1-15,-15 2-17 16,5-14-51-16,10-1-90 16,0-9-170-16,0-10-262 15</inkml:trace>
  <inkml:trace contextRef="#ctx0" brushRef="#br0" timeOffset="41688">11457 3947 724 0,'0'0'198'0,"0"0"-40"16,0 0 0-16,0 0-54 15,0 0-48-15,0 0-21 16,0-16-13-16,0 16-9 15,0 14-9-15,4 17 13 16,1 13 6-16,1 4-9 16,1 11-2-16,-4 4-3 15,2 7-8-15,-5 9 12 16,0 13-7-16,0 1-4 16,0 12 3-16,-5-9-5 15,-2-8 1-15,4-9-1 0,0-24-5 16,3-15-21-16,0-10-50 15,0-12-57-15,0-9-89 16,15-2-172-16</inkml:trace>
  <inkml:trace contextRef="#ctx0" brushRef="#br0" timeOffset="42102">11927 4282 586 0,'0'0'236'0,"0"0"-96"15,0 0 19-15,0 0-30 16,0 0-53-16,0 0-39 16,0-51-15-16,0 51-17 15,0 27 1-15,-13 10 16 16,-1 7-2-16,-1 13-3 15,3-1-1-15,6 9-5 16,4 1-5-16,2-4-2 16,0-8-2-16,0-15-2 15,20-9 1-15,9-19-1 16,7-8 2-16,0-3-1 16,0 0 3-16,-3-22 3 0,-7-5-3 15,-11 1 1 1,-7-1 6-16,-3-5 2 0,-5 3 3 15,0 5-6-15,-28 2-10 16,-16 11-8-16,-7 11-8 16,1 0-51-16,5 7-73 15,16 16-107-15,14-5-257 16</inkml:trace>
  <inkml:trace contextRef="#ctx0" brushRef="#br0" timeOffset="45611">13798 4081 569 0,'0'0'277'15,"0"0"-116"-15,0 0-40 16,0 0-15-16,0 0-21 0,0 0-26 15,0 0-24-15,0-43-14 16,0 43-7 0,0 8-9-16,-11 18-5 0,-25 15 6 15,-6 11 3-15,0 6 0 16,6 8-1-16,10 7-5 16,8-4 0-16,13-10 0 15,5-5-1-15,8-17-2 16,33-8 1-16,23-5 2 15,3-13 1-15,5-3 0 16,2-8-1-16,-12 0-1 16,-2 0-1-16,-9-2-1 15,-16-9-7-15,-6 2-61 16,-16 2-135-16,-8 4-181 16</inkml:trace>
  <inkml:trace contextRef="#ctx0" brushRef="#br0" timeOffset="46211">14446 4354 92 0,'0'0'724'0,"0"0"-556"16,0 0-34-16,0 0-1 15,0 0-46-15,0 0-27 16,15-46-20-16,-15 46-21 15,0 0-12-15,0 31-5 0,-3 13 18 16,0 7-9-16,-6-3-4 16,1 0 2-16,1-2-5 15,-4-3-1-15,4-7 1 16,-2-5-3-16,7-13 0 16,-1-10 0-16,3-3 2 15,0-2 1-15,0-3 1 16,0 0 3-16,0-3 4 15,0-32 1-15,0-16-10 16,0-15 2-16,0-20-1 16,11-4-2-16,4 1-1 15,3 12 0-15,3 12-1 16,2 17-2-16,2 10 2 16,-4 14-1-16,-1 11 1 15,-5 5-5-15,2 8 1 0,-5 0-3 16,4 0 2-16,-8 0 2 15,4 6 0-15,-9 13-2 16,-3 7-2-16,0 9-3 16,0 10-5-16,-18 11 6 15,-3 9 8-15,1-6-2 16,7-8 0-16,5-12-2 16,5-12 0-16,3-3-1 15,0-5-3-15,0-6-6 16,9-2-14-16,8-5-10 15,4-1-16-15,3-3-25 16,6 4-34-16,6-6-37 16,0 0-30-16,10 0-29 0,0-11-58 15</inkml:trace>
  <inkml:trace contextRef="#ctx0" brushRef="#br0" timeOffset="46797">14918 4419 167 0,'0'0'265'15,"0"0"-76"-15,0 0-39 16,0 0-21-16,0 0-8 15,13-147-15-15,-13 140-28 16,0 4-8-16,0-1-22 16,0 4-14-16,0 0-20 15,0 7-13-15,0 28 0 16,0 8 11-16,-10 7-3 16,-5 2 0-16,4 1-1 0,-4-13-1 15,5-5-4-15,2-8 1 16,8-15 0-16,0-3-1 15,0-9-3-15,0 0 4 16,0 0 2-16,0 0 5 16,0-5 1-16,3-28 2 15,20-12-4-15,7-17 0 16,-1-10-2-16,4-8-5 16,-2 4-1-16,-11 10-1 15,-4 18 0-15,-5 19 2 0,-9 16-3 16,-2 10 0-1,0 3-1-15,0 0-5 0,0 5-5 16,0 25-2-16,5 12 13 16,-3 12 0-16,1-2 1 15,5 0 0-15,5-9-1 16,2-11 0-16,3-11-3 16,-4-10-2-16,1-8-4 15,3-3 1-15,0 0 8 16,5-19 2-16,10-16-2 15,3-2 2-15,0-8 0 16,-5 5-2-16,-3 7 1 16,-10 9-1-16,-7 12 0 15,-7 12-2-15,2 0 0 16,-1 0-12-16,-2 23 2 0,1 17 8 16,-4 14 3-16,0 5 0 15,0-4 1-15,-7 1 0 16,-14-2-68-16,-5-6-132 15,-7-7-213-15</inkml:trace>
  <inkml:trace contextRef="#ctx0" brushRef="#br0" timeOffset="47675">10598 5426 696 0,'0'0'160'0,"0"0"-22"16,0 0 5-16,0 0-30 16,0 0-47-16,0 0-20 15,-5-35-29-15,-39 72-12 16,-28 21 12-16,-26 15 2 15,-12 11 9-15,-9-2-6 0,-6 4-6 16,-9-1 2-16,-10 4-8 16,-8 1 2-16,0 1-4 15,6-3-4-15,19-10 0 16,20-11-1-16,27-14 0 16,17-18-2-16,31-16 1 15,11-8-2-15,14-11 3 16,7 0 0-16,0 0 6 15,0-7-4-15,0-21-5 16,5-11-1-16,15-11 0 16,9-3 0-16,1-3-2 15,-9 5 2-15,-6 5 1 16,-12 14 1-16,-3 11 0 0,0 7-1 16,0 10 1-16,0 1-1 15,0 3 0-15,0 0-2 16,0 0-2-16,0 7-5 15,-25 24 5-15,-9 11 2 16,-5 14 3-16,1-2-1 16,7-1 0-16,16-5-1 15,10-2 1-15,5-6 0 16,2-6-2-16,37 1 2 16,23-11-2-16,19-2 2 15,8-10-1-15,3 0-6 16,-3-1-70-16,-14 2-74 0,-13 3-138 15,-15-3-268 1</inkml:trace>
  <inkml:trace contextRef="#ctx0" brushRef="#br0" timeOffset="59549">11431 7581 894 0,'0'0'173'0,"0"0"-57"16,0 0-3-16,0 0-19 0,0 0-29 15,0 0-28-15,0-47-22 16,-9 57-11-16,-6 29-3 15,-8 18 6-15,-10 15 8 16,-3 5-2-16,-3 9 4 16,1-6-5-16,11-8-7 15,23-16-1-15,4-13-2 16,25-14 0-16,32-7-1 16,10-11 0-16,17-5 4 15,4-6-1-15,7 0-4 16,3 0-3-16,4-15-66 15,-1-6-116-15,-12-6-233 0</inkml:trace>
  <inkml:trace contextRef="#ctx0" brushRef="#br0" timeOffset="60742">12271 7810 176 0,'0'0'837'15,"0"0"-692"-15,0 0-21 16,0 0-4-16,0 0-32 16,0 0-41-16,3-45-21 15,-3 48-17-15,0 21-6 16,0 14 14-16,0 4 1 0,0 3-3 16,0 6 3-16,0 1-9 15,0-2-1-15,-6-4-3 16,6-7-1-16,-2-12-2 15,2-5 1-15,0-12-2 16,0-6 2-16,0-4 2 16,0 0-3-16,0 0 5 15,0 0 4-15,0-22 5 16,0-16-9-16,0-15-5 16,0-11 0-16,0-16-2 15,0-6 1-15,8-5-1 16,7 6-1-16,6 3-1 0,2 16-1 15,8 13-2 1,-1 13-4-16,-4 16 2 0,3 7 0 16,-7 13-6-16,1 4 3 15,-2 0-3-15,-6 21-2 16,-6 21 3-16,-9 12 2 16,0 13 8-16,-21 0 1 15,-20-1-2-15,-8 1 3 16,8-3 1-16,5-4-1 15,15-10-2-15,16-12 2 16,5-12-1-16,0-4 1 16,18-6-5-16,11-3 2 15,13-7-2-15,8-4-3 16,7-2-15-16,2 0-23 16,7 0-22-16,4-13-24 0,9-3-34 15,-6-3-49-15,-4 0-22 16,-15 1-32-16,-21-3 19 15,-13-1 67-15,-14-2 143 16,-3-4 65-16,-3-1 82 16,2-2 56-16,1 4-30 15,1 0-20-15,-1 6-11 16,0 7-29-16,-1 3-36 16,1 9-5-16,-3-1-21 15,0 3-19-15,0 0-15 16,0 0-10-16,3 22-7 15,7 17 7-15,1 7 14 0,1 5-5 16,-2-3 2-16,-5-3-6 16,1-4-2-16,-6-7-5 15,0-7-1-15,0-6-2 16,0-10-1-16,0-5 6 16,0-6-5-16,2 0-1 15,1 0 12-15,4-6 1 16,-4-29 11-16,9-13-19 15,-3-15 0-15,3-11-2 16,-1-3-2-16,4-2-2 16,3 5 0-16,0 17 0 15,3 13 0-15,-3 20 0 16,-6 13-4-16,-4 9 4 0,5 2-6 16,-2 0-4-1,7 22 4-15,2 15-5 0,-5 6 10 16,-2 0 1-16,1-4 0 15,-5-4-1-15,9-11 3 16,3-10-2-16,2-7 1 16,8-7 2-16,4 0-2 15,9-7-1-15,10-23-1 16,3-9-2-16,-8-7 1 16,-3-5-1-16,-10 8 2 15,-16 8 0-15,1 11 1 16,-10 13-2-16,4 11-4 0,3 0 0 15,0 11-6-15,3 32 9 16,-6 16-2-16,-10 8 4 16,-5 5-1-16,0 3 2 15,0 0-46-15,-18-1-84 16,-17-4-138-16,-7-11-330 16</inkml:trace>
  <inkml:trace contextRef="#ctx0" brushRef="#br1" timeOffset="115545">5091 4035 470 0,'0'0'126'16,"0"0"-42"-16,0 0 36 0,0 0 6 15,0 0-15-15,0 0-37 16,0 0-24-16,-15 17-13 16,15-17 2-16,0 0 6 15,0 0 1-15,3 0-6 16,2-4-16-16,5-11-4 15,3-7-15-15,0 4 1 16,5-6-4-16,-3 5 2 16,3 6-2-16,-3 4-4 15,1 7-2-15,0 2 3 16,6 0 1-16,2 24-2 16,-1 11-1-16,-5 13 2 0,-6 2-4 15,-9 1 5-15,0-5 0 16,-3-14 1-16,0-13 0 15,0-12-2-15,0-7 2 16,0 0 1-16,0 0 10 16,0 0-1-16,3 0-1 15,2-2-5-15,-1-20-5 16,2-10-4-16,5-5 1 16,4-3-1-16,6 0 4 15,-1 0 0-15,-2 11-3 16,3 7 3-16,-6 9 0 15,0 7-7-15,3 6 2 16,3 0 3-16,0 3 1 16,6 18 1-16,-4 3-3 0,-2 6 2 15,0 2-2 1,-6 1 1-16,-4-2 1 0,-4 6 0 16,-4-4-2-16,-1-4-8 15,-2 1-19-15,0-6-54 16,0-3-59-16,0 0-136 15,-5-2-368-15</inkml:trace>
  <inkml:trace contextRef="#ctx0" brushRef="#br1" timeOffset="115819">4955 4662 666 0,'0'0'164'16,"0"0"-53"-16,0 0-24 15,0 0-31-15,0 0-18 16,229-73 31-16,-126 49-20 16,5-6-32-16,-2 6-11 15,-8 3-2-15,-17 5-3 16,-19 4-1-16,-21 8-3 15,-23 4-52-15,-12 0-87 16,-6 13-91-16,-3 16-155 0</inkml:trace>
  <inkml:trace contextRef="#ctx0" brushRef="#br1" timeOffset="116129">5447 4771 540 0,'0'0'157'0,"0"0"-7"16,0 0-64-16,0 0-29 16,0 0-34-16,0 0-2 15,54-27-2-15,-27 27 2 16,-6 3 1-16,-6 21 9 16,-7 11-2-16,-8 4-1 0,0 8 2 15,-2 3 0-15,-22-10-13 16,6 0-6-16,3-13-8 15,5-11-3-15,10-5 3 16,0-11-3-16,0 2-4 16,21-2 4-16,25 0 11 15,10 0-5-15,12-21-4 16,-2-3-2-16,-4 5-6 16,-14 11-123-16,-14 8-256 15</inkml:trace>
  <inkml:trace contextRef="#ctx0" brushRef="#br0" timeOffset="56519">6362 7237 501 0,'0'0'110'15,"0"0"5"-15,0 0-12 16,0 0-31-16,0 0-17 16,0 0-47-16,25 10-1 15,57-8 31-15,34 1 27 16,39-3-1-16,40 0-10 16,46 0-3-16,30-8-14 0,19-11-12 15,-7 0-10 1,-16 3-7-16,-13 3-3 0,-32 2-3 15,-14 3-2-15,-13 8 1 16,-18 0-3-16,-17-3 1 16,-18-1 1-16,-29-5 2 15,-29 1-1-15,-25 5 3 16,-23 1-4-16,-21 2-9 16,-15 0-42-16,0 0-94 15,-28 0-116-15,-25 0-137 0</inkml:trace>
  <inkml:trace contextRef="#ctx0" brushRef="#br0" timeOffset="57735">6359 7492 236 0,'0'0'56'0,"0"0"2"16,0 0 33-16,0 0 17 0,0 0-22 16,0 0 5-16,-26-77-8 15,26 61-13-15,0-3 3 16,0 0-8-16,0 6-7 16,3 0-16-16,2 5-12 15,-2 0-2-15,4 5-3 16,-2 3-9-16,-5 0-4 15,3 0-6-15,-3 0-6 16,3 16-1-16,4 24 1 16,-2 22 23-16,4 15 6 15,-9 9-4-15,0 5-1 0,0 5-1 16,0 0-7-16,0 3-2 16,-9 0-1-16,-14 0-4 15,2-5-3-15,1-6 1 16,4-10-6-16,7-12 1 15,1-4-2-15,2-1 1 16,-1-10 0-16,7-8-1 16,0-11 2-16,0-11-2 15,30-5 0-15,30-5 0 16,25-3 1-16,28-8 1 16,21 0 2-16,27 0-1 15,17-8-3-15,18 3 0 16,6-1 1-16,-3 6 3 15,-2 0-2-15,-17 0 0 0,-10 0-1 16,-1 0-1 0,3 0 3-16,9 0-1 0,4 0-2 15,-1 0-1-15,-9 0-1 16,-5 0 1-16,-16 0 0 16,-15 0 1-16,-16 0 0 15,-20-7 0-15,-10-4-1 16,-8 0 2-16,-13-2 1 15,-13-2-2-15,-18 6 1 16,-10 3-1-16,-13-3 0 16,-10 5 1-16,-1 1 1 15,-2 1-2-15,1-6 3 16,3-4-2-16,0-6 3 0,-2-6 0 16,-2-3-1-1,3-5 0-15,-1-5 5 0,-1-4-3 16,-1-7 2-16,2 0 2 15,-1-8-2-15,-4-6-1 16,-2-6 3-16,0-10-2 16,0-11 1-16,-2-1 0 15,-19-7-5-15,-7-2 2 16,5 1-4-16,0 6-1 16,2 4 1-16,3 8 3 15,3 8-3-15,0 2 0 16,4 11 0-16,-5 8 0 0,-1 12 1 15,-7 9-2 1,-9 6-2-16,-21 8-2 0,-23 14-4 16,-29 2-13-16,-35 24-50 15,-21 32-91-15,-17 5-97 16,-2-2-89-16</inkml:trace>
  <inkml:trace contextRef="#ctx0" brushRef="#br0" timeOffset="58201">8056 7396 304 0,'0'0'381'0,"0"0"-272"16,0 0-3-16,0 0 18 15,0 0-29-15,0 0-36 16,44-53-25-16,-44 53-12 16,0 0 4-16,0 0-6 15,0 1-9-15,0 30-8 16,0 17 6-16,0 20 41 15,0 14-8-15,0 9-8 0,-6 3-3 16,-12 4-11-16,0 7-8 16,7 2-1-16,4 0 2 15,7-4-5-15,0-13-2 16,0-11 0-16,7-18-1 16,7-18-5-16,-1-8 3 15,-4-11-1-15,-3-5-2 16,-6-3 0-16,0-6-9 15,0-1-41-15,0-1-58 16,0-5-71-16,0-3-109 16,-13 0-109-16</inkml:trace>
  <inkml:trace contextRef="#ctx0" brushRef="#br0" timeOffset="58582">7474 8016 607 0,'0'0'101'0,"0"0"8"15,0 0-9-15,0 0-14 16,0 0-17-16,0 0-26 16,-12-138-30-16,35 138-10 15,5 0-3-15,-2 0 0 16,-3 5 1-16,-2 22-1 0,-6 5 3 15,-12 7-1-15,-3 13 4 16,0 7-2-16,-21 2 4 16,-11 0-1-16,-3-4-2 15,-1-9 0-15,8-13 1 16,8-9 4-16,11-15-4 16,7-6 3-16,2-5-2 15,0 0 2-15,0 0-2 16,11 0-5-16,19 0 4 15,17 0 1-15,12 0-7 16,15 0-8-16,19-11-56 16,7-6-92-16,8 0-192 15</inkml:trace>
  <inkml:trace contextRef="#ctx0" brushRef="#br0" timeOffset="59025">8477 7859 616 0,'0'0'289'16,"0"0"-138"-16,0 0-36 16,0 0-22-16,0 0-5 15,0 0-34-15,-20-51-29 0,20 51-16 16,0 0-9-1,0 29-1-15,0 9 1 0,0 4 2 16,0 5-1-16,0-2 1 16,9-3-2-16,5-4 3 15,4-6-3-15,12-13-2 16,3-15 2-16,11-4 1 16,1 0 1-16,3-23-1 15,-4-6 1-15,-5-4 2 16,-12 4-1-16,-16 8-1 15,-5 7 1-15,-6 7 4 16,0 4-2-16,0 3 1 16,0 0-6-16,0 10-3 15,6 28-4-15,-6 7 7 16,6 6 5-16,-3 2-2 0,0 0-3 16,6-2-1-16,4 3-40 15,3-3-135-15,14-14-226 16</inkml:trace>
  <inkml:trace contextRef="#ctx0" brushRef="#br3" timeOffset="75616">4218 10546 788 0,'0'0'193'0,"0"0"-104"0,0 0 40 16,0 0-29-16,0 0-40 15,0 0-7-15,-199-19-7 16,136-2-9-16,-2-6-15 16,3 0-3-16,1-9-5 15,15-5-7-15,7-4 4 16,9-12-6-16,16-7-5 16,4-3 1-16,7-3-2 15,3 1 1-15,0-3 0 16,31-6-3-16,31-10 1 15,23-2 2-15,28-7-3 16,18 4 3-16,12-1-6 0,2 0 4 16,-1 15 3-16,-18 14-1 15,-31 19 0-15,-23 20 0 16,-31 15 0-16,-20 3 0 16,-9 8 1-16,-12 0 0 15,0 0 7-15,0 0 2 16,-2-5 2-16,-31-1 0 15,-18 3-10-15,-17 3-2 16,-15 0-1-16,-12 0 1 16,-7 11 0-16,2 11 1 15,13-9 0-15,30-5 1 16,31-5-2-16,24-3 0 16,2 0-3-16,44-3-15 0,33-10 9 15,28-6 9 1,5 0 0-16,-10 12 2 0,-11-4-2 15,-21 11 1-15,-14 0 4 16,-15 0-1-16,-10 24-4 16,-7 21 1-16,-17 19-1 15,-5 24-7-15,-12 19-65 16,-53 17-140-16,-40 9-422 16</inkml:trace>
  <inkml:trace contextRef="#ctx0" brushRef="#br3" timeOffset="81047">2084 8885 634 0,'0'0'115'16,"0"0"-48"-16,0 0 28 16,0 0-12-16,0 0-30 0,0 0-46 15,-18 60-1-15,16 7 41 16,2 13-17-16,0 3-15 16,0-1-4-16,0-2-4 15,0-10-3-15,0-9-4 16,9-14 3-16,8-16-3 15,1-12-1-15,7-12-3 16,6-7 4-16,12 0 1 16,7-10 8-16,3-25-5 15,-2-3 3-15,-9-1-2 16,-9-4-4-16,-17 4 4 16,-6 3-1-16,-10 1 0 15,0 6 1-15,0 5-2 16,0 5 1-16,0 12-3 0,-12 1-1 15,1 6-3-15,-5 0-4 16,-4 0 0-16,-1 23 7 16,0 10 0-16,9-1-4 15,6-2 4-15,6 4-2 16,0-2-2-16,6-2 3 16,20-4 0-16,5-7-1 15,2-8-2-15,-4-11-9 16,1 0 7-16,-7 0 4 15,-2-17 2-15,0-9 3 16,-9-6-2-16,-1-3 3 0,-4-2 1 16,-4 2-5-16,-1 0 1 15,-2 8 3-15,0 12-2 16,0 4-1-16,0 11-1 16,0 0-2-16,0 0-6 15,0 0-4-15,6 16 2 16,4 8 9-16,1 0 1 15,4-5 1-15,0 2-1 16,0-5 2-16,-4-3-1 16,2-4-1-16,-8-7 2 15,-1-2-2-15,2 0 2 16,-1 0-1-16,8-21 3 16,2-5-4-16,-4-7 0 15,1-1 1-15,-1 1 1 16,-4 6-2-16,-1 9 0 0,-4 15 0 15,5 0 0-15,-1 3-3 16,2 0-6-16,7 0 3 16,3 17-1-16,-3-2 3 15,0-4 2-15,3-3-2 16,-7-5 4-16,5-3-3 16,-8 0 0-16,4 0 3 15,-4-3 2-15,2-18 2 16,-2-6-2-16,-1-3 2 15,-1-4-3-15,-6 2 0 0,0 5 0 16,0 3-1 0,0 10 2-16,-6 6-2 0,-6 6-3 15,4 2-6-15,-2 0-2 16,2 0 2-16,5 19 5 16,-1 5 2-16,4 2 0 15,0-4 2-15,0-4-2 16,0-4 2-16,0-6-1 15,0-3-5-15,0-2-1 16,0-3-2-16,0 0 8 16,0 0-1-16,0 0-3 15,9 2 3-15,7 7 2 16,2 12 0-16,2 6-2 16,-6 10-4-16,1 11 1 15,-2 5 2-15,-5 9 3 0,1 2 0 16,2 14 0-16,5 10 0 15,-4-3 7-15,-4-2 25 16,-5-13-16-16,-3-19-13 16,0-13 1-16,0-14-4 15,-3-17 2-15,-15-7 4 16,-5 0 19-16,0-2-7 16,5-27-6-16,2-23-3 15,16-17-7-15,0-16-2 16,13-12 1-16,23-1 2 15,5-7-3-15,-2-2 1 16,-4-16-2-16,-3-8 1 0,-7-2 0 16,-4 12 1-16,-6 25 3 15,-10 26-4-15,-5 25 1 16,0 18 2-16,0 9 0 16,0 9 6-16,0 9 6 15,0 0-5-15,0 0-10 16,0 11-14-16,0 29 13 15,0 15 1-15,0 12 3 16,3 9-3-16,9 1 1 16,6-4 0-16,3-7 0 15,0-9-1-15,8-22 1 16,-2-11-1-16,2-19-1 16,4-5 1-16,-7-14 4 15,-1-25 1-15,-1-18 1 16,-4-7-2-16,-7-3 0 0,-5-2-3 15,-8-1 3-15,0 1-1 16,-18 2 2-16,-5 8-2 16,5 16 5-16,8 24 6 15,5 9 6-15,2 10-14 16,-3 2-6-16,2 42-17 16,1 22 17-16,3 15 4 15,0-1-2-15,0-6-2 16,10-6 2-16,1-10-1 15,-4-5 1-15,1-12-1 0,2-14 0 16,-5-17-1 0,8-10 0-16,-2 0-3 0,4 0-1 15,8-16 4-15,5-5 0 16,1 2-2-16,4 2-3 16,-7 15-6-16,4 2-4 15,-1 0-13-15,-1 6-39 16,-10 15-114-16,-7-3-104 15,-11-4-409-15</inkml:trace>
  <inkml:trace contextRef="#ctx0" brushRef="#br3" timeOffset="81241">2920 8913 673 0,'0'0'81'16,"0"0"-51"-16,0 0 63 16,177-100-35-16,-123 84-47 15,-10 11-11-15,-19 5-60 16,-25 13-475-16</inkml:trace>
  <inkml:trace contextRef="#ctx0" brushRef="#br1" timeOffset="139126">5109 7530 522 0,'0'0'134'0,"0"0"-38"16,0 0-5-16,0 0-2 15,0 0-11-15,0 0-6 16,0 0 0-16,0 0-10 16,-66 8-10-16,66-8-2 0,0 0-2 15,0 0-15-15,0-8-13 16,3-14-12-16,9-2-3 16,3-2-3-16,3-4 0 15,-2 6 0-15,0 6-2 16,-1 4-1-16,0 6-1 15,1 5 1-15,1 3-1 16,4 0-5-16,-3 6 3 16,0 21-1-16,-4 7 1 15,-2 12 0-15,-9 4 1 0,-3 4-4 16,0-1 6 0,0-12 0-16,0-14-2 0,-3-12 3 15,0-6 1-15,3-9 1 16,0 0 4-16,0 0 3 15,0-6 2-15,0-20-11 16,9-7 3-16,6-1-1 16,0-9 2-16,3 0-3 15,3-4-1-15,-1 3 1 16,-2 10-1-16,0 7 0 16,-3 16-1-16,3 8-4 15,0 3 0-15,3 0-2 16,2 8 4-16,-5 19-2 15,0 7 1-15,-7 9 3 16,-1 3-4-16,-8 2 5 0,1 1 0 16,-3-4-3-16,0-5 0 15,0 0-38-15,-3 0-48 16,-17-5-63-16,2-1-92 16,3-6-141-16</inkml:trace>
  <inkml:trace contextRef="#ctx0" brushRef="#br1" timeOffset="139478">5028 8062 390 0,'0'0'220'0,"0"0"-107"0,0 0-9 16,0 0 7-16,0 0-22 15,0 0-25-15,-130 11-18 16,130-11-17-16,11 0-25 16,38 0-1-16,18-8 24 15,23-9 15-15,5-1-18 16,0-3-5-16,-5 2-9 16,-11 0-2-16,-11 6 0 15,-5 2-4-15,-6 1-4 16,-7 4 1-16,-9 1-1 15,-5 2 0-15,-9 3 0 16,-6 0-6-16,-10 0-23 16,-1 0-41-16,-10 0-68 0,0 5-53 15,0 14-62-15,-16 0-308 16</inkml:trace>
  <inkml:trace contextRef="#ctx0" brushRef="#br1" timeOffset="140190">5370 8359 512 0,'0'0'205'0,"0"0"-94"16,0 0 30-16,0 0-4 16,0 0-23-16,0 0-44 15,-9-16-25-15,9 16-16 16,0 0-8-16,0 0-6 16,0 0-8-16,0 0-6 15,0 0-1-15,0 11-2 16,0 10 2-16,0 6 1 15,-5 2-1-15,-5 3 3 16,2-3-3-16,-2 1 3 0,2-4-1 16,5-9-2-16,3-4 2 15,0-5-2-15,0-5-2 16,0 0 0-16,0-3 2 16,0 2 1-16,14-2-1 15,11 0 2-15,4 0-2 16,7 0-2-16,2 0 2 15,4 0 0-15,-4-5 1 16,4-9 0-16,-7 1-1 16,-4-1 1-16,-11 4 0 15,-7-1 0-15,-5 0 2 16,-5 1 1-16,0 2 3 0,-3-3 4 16,0 0 2-16,0 0 6 15,-3 1-4-15,-12 2-1 16,4 5-2-16,1 0 2 15,5 1-5-15,2 2 1 16,3 0 2-16,0 0-4 16,-3 0-8-16,0 0-2 15,-1 8-2-15,-4 21 4 16,5 10 2-16,3 4-1 16,0 4-1-16,0 1 0 15,0 5 1-15,3 3 1 16,2-5-2-16,-5 8-2 15,0 3 0-15,0 4-63 16,-20 6-151-16,-9 14-470 0</inkml:trace>
  <inkml:trace contextRef="#ctx0" brushRef="#br1" timeOffset="148846">18554 6193 391 0,'0'0'411'16,"0"0"-277"-16,0 0-23 15,0 0-2-15,0 0-44 16,0 0-24-16,45-128-5 15,-30 114-13-15,3 4-8 16,-1 2-15-16,1 2 0 16,7 6 0-16,-2 0-1 15,-5 6-2-15,3 18-4 0,-9 2-4 16,-6 4 9 0,-6 8 1-16,0-4 2 0,0 1-1 15,0-6 0-15,0-7 1 16,0-7 0-1,0-6 2-15,0-4 1 0,0-5 0 16,0 0 5-16,0 0 1 16,18-14 9-16,8-12-6 15,4-6 4-15,-4-9 2 16,2 7-8-16,-2-1-3 16,-3 11-5-16,-7 8-2 15,-1 6-1-15,-4 10-1 16,7 0-4-16,0 0-2 15,2 7-1-15,-2 18-1 0,-5 9 6 16,-5 9-12 0,-4-3-29-16,1 3-58 0,1-7-124 15,4-2-173-15</inkml:trace>
  <inkml:trace contextRef="#ctx0" brushRef="#br1" timeOffset="149089">18682 6624 628 0,'0'0'208'0,"0"0"-77"16,0 0 25-16,0 0-18 0,0 0-80 16,0 0-47-16,51-19 1 15,32 3 0-15,15-3-1 16,6 6-11-16,-3 2 4 15,-18 6-4-15,-17 5-37 16,-22 0-90-16,-17 0-73 16,-21 16-17-16,-6 0-65 15</inkml:trace>
  <inkml:trace contextRef="#ctx0" brushRef="#br1" timeOffset="149408">18890 6803 368 0,'0'0'252'16,"0"0"-133"-16,0 0-16 0,0 0-19 16,0 0-26-16,0 0-26 15,24 0-6-15,3 0-12 16,-3 0 4-16,-1 8 3 16,-2 13-2-16,-9 3-8 15,-6 6 2-15,-6 4 9 16,0 3-10-16,0 4 11 15,-21-1 3-15,0-3-3 16,3-2-10-16,7-8 4 16,11-3-6-16,0-8-4 15,0-6-5-15,3-3 2 0,20-5 1 16,13-2 3 0,3 0-2-16,17 0-6 0,15-24-14 15,18-14-92-15,19-13-146 16,5-10-321-16</inkml:trace>
  <inkml:trace contextRef="#ctx0" brushRef="#br1" timeOffset="151066">21080 6824 674 0,'0'0'160'16,"0"0"-56"-16,0 0 29 15,0 0-40-15,0 0-31 16,0 0-2-16,-21 90-11 16,21-62-12-16,0 1-16 15,0-2-4-15,3-1-10 16,18-4-2-16,2-6-5 16,7-8 1-16,6-8-1 0,0 0 10 15,5 0-5-15,3-24-3 16,1 0 0-16,-3-6 4 15,-10 6-3 1,-11 0 1-16,-6 11 2 0,-10 2 12 16,-1 5 3-16,-4 6-5 15,0-1-9-15,0 1-7 16,0 0-3-16,0 10 2 16,0 17 1-16,0 2 6 15,-9 3-4-15,-6-2-1 16,4-3 2-16,-2 2-3 15,8-8-7-15,-1 3-62 0,-1-5-102 16,7-8-197 0</inkml:trace>
  <inkml:trace contextRef="#ctx0" brushRef="#br1" timeOffset="152094">22684 6196 621 0,'0'0'60'0,"0"0"47"15,0 0 30-15,0 0-16 16,0 0-20-16,0 0-14 16,-3-65-12-16,3 52-19 15,3-3-12-15,5-3-15 16,5 1-11-16,5-1-8 15,2 3-3-15,4 6-7 0,0 4-1 16,0 6 1-16,2 0-2 16,-3 8-1-16,0 19-2 15,-10 10 1-15,-13 8-2 16,0 1 0-16,0-3 5 16,-2-9 2-16,-14-4 0 15,8-18 1-15,5-5-1 16,3-7 1-16,0 0 3 15,0 0 3-15,0 0 5 16,0-19-9-16,18-7-2 16,6-4 1-16,5-2 2 15,1-1-4-15,3-1 3 16,-1 5 0-16,-2-1-3 16,-4 14-1-16,2 6-1 15,-8 7 0-15,1 3-6 0,0 0 7 16,-3 5-4-16,-3 19-1 15,-4 8 3-15,1 0-4 16,-2 6 0-16,-2 4-41 16,1 2-44-16,3-7-114 15,3-2-160-15</inkml:trace>
  <inkml:trace contextRef="#ctx0" brushRef="#br1" timeOffset="152352">22702 6568 819 0,'0'0'209'0,"0"0"-80"16,0 0 19-16,0 0-39 16,0 0-57-16,0 0-31 15,44-38-17-15,54 28 2 16,30-7 5-16,8 7-4 15,-5-4-4-15,-18 3-2 16,-20 10-2-16,-13 1 0 16,-21 0-19-16,-21 0-90 15,-20 15-127-15,-18 9-264 0</inkml:trace>
  <inkml:trace contextRef="#ctx0" brushRef="#br1" timeOffset="152835">23183 6961 403 0,'0'0'341'16,"0"0"-197"-16,0 0 19 16,0 0 3-16,0 0-57 15,0 0-38-15,0-81-20 16,0 70-23-16,-15 1-12 15,4 7 1-15,-5 3-15 0,11 0 0 16,-5 0-2-16,8 0-3 16,-7 17 3-16,5 3 1 15,1 4 0-15,3 3-2 16,0-3 1-16,0 6-3 16,21-6-2-16,7 8 0 15,-5 3 0-15,-5 0 2 16,-3-1 2-16,-9 2 1 15,-1-2-8-15,-5-4 8 16,0-4 0-16,0-2-2 16,0-5-4-16,-14-3-2 15,-13-5-1-15,1-4 7 16,-5-4-3-16,5-3-2 16,8 0 7-16,6 0 6 15,9-8-4-15,3-18 4 0,0-12-6 16,8-10 0-16,38-11-1 15,16-6-10-15,15-7-30 16,7 3-42-16,-7 4-73 16,-6 12-116-16,-12 11-351 15</inkml:trace>
  <inkml:trace contextRef="#ctx0" brushRef="#br1" timeOffset="153612">24871 6434 741 0,'0'0'332'0,"0"0"-194"0,0 0 0 15,0 0-31-15,0 0-55 16,0 0-21-16,0-19-19 15,21 19-9-15,10 0 6 16,12 0-1-16,-4-2-3 16,2 2-5-16,-2 0-16 15,5 0-66-15,4 0-116 16,-1 0-247-16</inkml:trace>
  <inkml:trace contextRef="#ctx0" brushRef="#br1" timeOffset="154619">27161 6054 714 0,'0'0'237'0,"0"0"-144"15,0 0 3-15,0 0-2 16,0 0-46-16,0 0-14 0,83-104 12 16,-62 82-7-1,-1 7-4-15,-7-5 0 0,-2 7-5 16,1 2-5-16,-6 1 0 15,-4 5-6-15,5 2-5 16,-7-3 0-16,0 6-1 16,0 0-4-16,0 0-5 15,0 0-4-15,0 0-1 16,0 0 0-16,0 21 0 16,0 9 1-16,0 14 9 15,0-2-6-15,0 6 5 16,0 5-3-16,0-2-5 15,0 2 6-15,6-7-6 0,9-8 0 16,-3-6 1-16,2-8 1 16,-4-11-4-16,-7-2 0 15,-3-6 0-15,0-5-3 16,0 0 4-16,-16 0-9 16,-10 0 10-16,-1 0 1 15,1 0 2-15,-1-2-3 16,9-1-1-16,9 0-1 15,6 3 0-15,3-2-5 16,0 2-10-16,3 0-11 16,27 0-5-16,20-6 2 15,19-10-31-15,8-8-75 16,5-8-77-16,-4-13-76 16,-1-12-187-16</inkml:trace>
  <inkml:trace contextRef="#ctx0" brushRef="#br1" timeOffset="155146">27987 5244 696 0,'0'0'184'16,"0"0"-43"-16,0 0 10 15,0 0-33-15,0 0-49 16,0 0-15-16,-24-55-18 15,24 48-13-15,6 2-5 0,2 0-8 16,7-1-2-16,-5 1-5 16,1 2 3-16,1 3 0 15,-9 0 0-15,0 0 0 16,-3 0-1-16,7 0-4 16,1 32-1-16,4 8 6 15,9 14 2-15,-6 10 4 16,-1 5 0-16,-2 10-3 15,-6 3-3-15,-6 6-2 16,0 8 0-16,0 8-1 16,-18 1-1-16,-3 2 4 15,3-5-6-15,-2-9 2 16,5-4 1-16,6-1-2 0,0-3 3 16,6 7-3-16,3 4 8 15,0-6-3-15,0-1 4 16,0-6-9-16,3-9 3 15,6-6-1-15,4-5-1 16,-2-9-1-16,1-6 1 16,-4-5-2-16,-5-14 1 15,-3-7-1-15,0-6 0 16,-8-3-7-16,-33-8-24 16,-16 1-45-16,-20-6-57 15,-13 0-133-15,-10-24-236 16</inkml:trace>
  <inkml:trace contextRef="#ctx0" brushRef="#br1" timeOffset="153841">25630 6417 455 0,'0'0'515'0,"0"0"-396"0,0 0-18 16,0 0 14-16,0 0-51 15,0 0-24-15,72 0-7 16,-33 0-7-16,2 0-13 15,7 0-5-15,6-4-8 16,2-2-1-16,4-2-54 16,-1 8-80-16,-3-3-117 15,-9-2-199-15</inkml:trace>
  <inkml:trace contextRef="#ctx0" brushRef="#br1" timeOffset="154040">26290 6383 785 0,'0'0'173'16,"0"0"-43"-16,0 0 16 15,0 0-73-15,0 0-43 16,0 0-5-16,137-5-6 16,-68-1-14-16,5 4-5 15,-4 2 0-15,-1 0-54 16,-4 0-166-16,-2 0-165 15</inkml:trace>
  <inkml:trace contextRef="#ctx0" brushRef="#br1" timeOffset="153140">24059 6233 791 0,'0'0'217'0,"0"0"-163"16,0 0 48-16,0 0 14 15,0 0-70-15,0 0-34 16,21-20-6-16,33 20 5 16,10 0-4-16,5 0-1 15,3 0-2-15,-7 0-2 16,-17 0-2-16,-16 0-19 16,-23 0-120-16,-9 0-106 0,0 0-130 15</inkml:trace>
  <inkml:trace contextRef="#ctx0" brushRef="#br1" timeOffset="153346">24267 6100 187 0,'0'0'546'16,"0"0"-390"-16,0 0-13 16,0 0 2-16,0 0-56 15,0 0-27-15,-5-8-26 16,5 18-23-16,0 19 2 15,0 10 1-15,-4 4-10 0,1 2-1 16,0 5-5-16,3 1-25 16,0 0-88-16,6 2-171 15,27-10-283-15</inkml:trace>
  <inkml:trace contextRef="#ctx0" brushRef="#br1" timeOffset="151326">21790 6335 963 0,'0'0'160'15,"0"0"-50"-15,0 0 4 16,0 0-45-16,0 0-45 0,0 0-16 16,33-43-6-1,23 43 0-15,9 0-2 0,9 0 5 16,1 0-5-16,-10 0 0 15,-14 0-20-15,-16 4-94 16,-19 3-112-16,-16-2-175 16</inkml:trace>
  <inkml:trace contextRef="#ctx0" brushRef="#br1" timeOffset="151529">22031 6155 593 0,'0'0'234'15,"0"0"-78"-15,0 0 29 16,0 0-52-16,0 0-58 0,0 0-27 16,-28-26-25-16,28 52-16 15,0 15 17-15,0 4-7 16,0 6-11-16,0 0-3 16,0-1-3-16,0 7-7 15,0-1-70-15,0 0-130 16,0-8-211-16</inkml:trace>
  <inkml:trace contextRef="#ctx0" brushRef="#br1" timeOffset="149727">19846 6228 659 0,'0'0'159'16,"0"0"-70"-16,0 0 14 16,0 0-29-16,0 0-47 15,0 0-21-15,16-3 20 16,22 3 1-16,16 0-10 15,11 0 0-15,9 0-12 16,-5-12 1-16,-4 3-6 16,-24 4-4-16,-26 5-113 15,-15 0-126-15,-2 0-99 16</inkml:trace>
  <inkml:trace contextRef="#ctx0" brushRef="#br1" timeOffset="149931">20039 6102 566 0,'0'0'199'0,"0"0"-57"0,0 0 5 15,0 0-19-15,0 0-47 16,0 0-50-16,-8 0-18 16,8 32 8-16,3 11 15 15,9 5-24-15,-3 3-9 16,0 8-3-16,-1-5 0 0,-5 7-26 15,7-8-132-15,-2-2-165 16</inkml:trace>
  <inkml:trace contextRef="#ctx0" brushRef="#br1" timeOffset="150427">20587 6140 826 0,'0'0'84'0,"0"0"7"16,0 0 17-16,0 0-45 16,0 0-33-16,0 0-13 0,44-105 7 15,-26 92 1-15,2 5-7 16,-2 5-8-16,-3 3 0 15,6 0-10-15,-6 22-2 16,3 15 0-16,-3 9 1 16,-7 1 1-16,-5 4 2 15,-3-7-1-15,0-7 0 16,0-16 0-16,0-7 5 16,0-9-6-16,0-5 5 15,0 0-1-15,0 0 6 0,3-3 21 16,7-21 16-1,-2-8-32-15,10-6-5 0,7-4 3 16,-2 1-5-16,0 6-7 16,-2 9-1-16,0 10 2 15,-1 6-2-15,5 4-5 16,-1 6 2-16,-1 0 0 16,3 6-3-16,-1 20 1 15,-1 9 0-15,-4 6-14 16,-7 6-31-16,-11 4-48 15,-2 0-98-15,-2-3-195 16</inkml:trace>
  <inkml:trace contextRef="#ctx0" brushRef="#br1" timeOffset="150655">20494 6616 572 0,'0'0'242'0,"0"0"-88"16,0 0-28-16,0 0-29 16,0 0-24-16,185-33 2 15,-102 26-42-15,6-4-22 16,3 0-3-16,12-2-8 16,-4 2-1-16,0 3-32 15,-20 8-114-15,-27 0-207 16,-29 0-366-16</inkml:trace>
  <inkml:trace contextRef="#ctx0" brushRef="#br1" timeOffset="147870">16633 6223 583 0,'0'0'182'16,"0"0"-67"-16,0 0 8 15,0 0-3-15,0 0-32 16,0 0-32-16,-10-62-23 16,13 38-4-16,12 0-14 0,9-3-4 15,-2 3-2-15,1 6-5 16,0 4 0-16,-2 6-4 15,-3 8-1-15,0 0-1 16,0 0-3-16,0 16 1 16,0 16-7-16,-7 5 10 15,-4 11-4-15,-7 6 5 16,0-3 0-16,0 0 1 16,0-8 1-16,-3-11-2 15,-4-14 0-15,7-12 0 16,0-6 0-16,0 0 3 0,0 0 3 15,0 0 3 1,0-14-1-16,3-10-2 0,9-5-5 16,6-8 2-16,0-7 9 15,8-5-11-15,4-1 1 16,-3 7 1-16,3 9-3 16,-4 10-3-16,-5 11 2 15,-1 8 0-15,-4 5-2 16,2 0-4-16,2 29-1 15,-5 11 5-15,-2 8-3 16,-5 5 4-16,-8 4 2 16,0-9-1-16,0-2 1 15,0-7-1-15,0 0-42 0,0-6-76 16,0-3-59 0,12-12-184-16</inkml:trace>
  <inkml:trace contextRef="#ctx0" brushRef="#br1" timeOffset="148130">17604 6289 648 0,'0'0'148'16,"0"0"-15"-16,0 0-2 15,0 0-15-15,0 0-51 16,0 0-39-16,-51-18-26 15,87 15 4-15,11 0 3 0,12-2-1 16,13 5-3-16,0 0-1 16,-3 0 3-16,-10 0-4 15,-15 0-1-15,-14 0-47 16,-16 0-131-16,-11 0-74 16,-3 2-127-16</inkml:trace>
  <inkml:trace contextRef="#ctx0" brushRef="#br1" timeOffset="148366">17851 6030 636 0,'0'0'173'0,"0"0"-37"16,0 0 5-16,0 0-31 15,0 0-61-15,0 0-33 0,-12-8-10 16,12 32 9-16,8 8 13 15,10 10-9-15,-9 8 6 16,-3-3-17-16,-1 7-5 16,-5-1-3-16,0-2-1 15,0 2-7-15,0-5-77 16,0-7-126-16,0-4-167 16</inkml:trace>
  <inkml:trace contextRef="#ctx0" brushRef="#br1" timeOffset="156338">16514 5324 489 0,'0'0'132'15,"0"0"18"-15,0 0-9 16,0 0-29-16,0 0-32 0,0 0 1 15,91-96-10 1,-91 93-22-16,0-2-13 0,0-1-14 16,-5 5-6-16,-19-6-13 15,-3 7 0-15,-5 0 4 16,-1 0 0-16,0 0-5 16,1 0-2-16,5 0 0 15,6 8 0-15,0 8 2 16,3 6-2-16,3 8 0 15,0 10-1-15,4 7 0 16,-1 12 1-16,1 6 0 16,1 1 1-16,7 6 1 15,3 3 2-15,0 8 1 16,0 8 2-16,3 11 9 16,15 8 1-16,-3 11-6 0,-4 6 6 15,-4 15-3-15,-7 7 4 16,0 9-5-16,0-3-3 15,0-16 5-15,-7-21 1 16,-4-19-10-16,-1-16-5 16,3-8 6-16,-3-6-3 15,9-10-1-15,3-11-2 16,0-5 0-16,0-8 0 16,0-11 2-16,0-11-3 15,0-4-4-15,18-7 4 16,18-2 5-16,14 0 1 15,18 0-3-15,7-11-3 0,2-2-23 16,0 2-54-16,-12 3-95 16,-14 5-179-16,-25 1-630 15</inkml:trace>
  <inkml:trace contextRef="#ctx0" brushRef="#br1" timeOffset="157846">21380 3255 757 0,'0'0'196'0,"0"0"-98"15,0 0 1-15,0 0 15 16,0 0-45-16,0 0-28 16,0 0-13-16,-15-73-8 15,-8 71-13-15,-8-1-6 16,-7 3-1-16,-6 0-1 0,-7 11 1 15,0 18 0 1,1 9 3-16,2 5-2 0,9 7-1 16,16 1 3-16,8 2-3 15,15 1-1 1,0-1 1-16,30-2 0 0,20-10 1 16,3-9-1-16,-2-14-1 15,-7-12 0-15,-5-6 1 16,-9 0 5-16,-3 0-5 15,-7-14 8-15,-5-2-8 16,-9 3 7-16,-3 0-6 16,-3 0 6-16,0-1-6 15,0 2-2-15,-6 3 1 16,-9-6-1-16,7 8 0 16,5 2 1-16,3 2 0 0,0 1 0 15,0-1 0-15,0 0-4 16,0 0-1-16,0 3 0 15,18 0 0 1,5 0 5-16,10 0-1 0,-1 0-3 16,4 0 4-16,-6 16 1 15,-1 11 0-15,-4 2 2 16,-4 6 5-16,-8 10-1 16,-6 3 4-16,-7 8 5 15,0 4 0-15,0-1-1 16,0 2-3-16,-2-7-6 15,-11-3-1-15,1-9-1 0,1-7-4 16,1-6 0-16,5-4-32 16,2-7-75-16,3-2-111 15,0-8-163-15</inkml:trace>
  <inkml:trace contextRef="#ctx0" brushRef="#br1" timeOffset="158340">21882 3827 664 0,'0'0'237'0,"0"0"-76"15,0 0 5-15,0 0-53 16,-33-144-39-16,27 130-18 0,4 11-9 16,2 1-17-1,-3 2-19-15,3 0-11 0,0 0-6 16,0 29 4-16,0 14 0 15,0 8 2-15,0 7 0 16,-4-1 3-16,-2-9-2 16,1-5 3-16,5-11-4 15,0-9 2-15,0-9 0 16,0-6 0-16,0-8-1 16,0 0 3-16,0 0 4 15,0 0 6-15,0-22 26 16,0-17-15-16,0-18-19 0,0-15-1 15,0-11-1 1,0-10-3-16,0-4 0 0,0 1-1 16,0 8 0-16,15 8 0 15,1 19-3-15,2 17 0 16,4 13-1-16,2 14-2 16,7 12-4-16,5 5 0 15,0 0 1-15,0 14-1 16,-13 23 2-16,-7 9-3 15,-14 7-4-15,-2 5-7 16,-18 4-22-16,-29 3-60 16,-3 1-68-16,-4-7-117 15,4 0-214-15</inkml:trace>
  <inkml:trace contextRef="#ctx0" brushRef="#br1" timeOffset="158605">20923 4407 637 0,'0'0'220'16,"0"0"-118"-16,0 0 34 16,0 0-57-16,0 0-33 15,270-42 40-15,-113 9-17 16,12-1-41-16,-6-2-16 15,-11 8-3-15,-21 3-4 0,-27 5-4 16,-24 6 0-16,-26 5-1 16,-25 9-57-16,-22 0-85 15,-7 11-112-15,-25 13-59 16</inkml:trace>
  <inkml:trace contextRef="#ctx0" brushRef="#br1" timeOffset="158841">21088 4699 542 0,'0'0'136'16,"0"0"0"-16,0 0 22 15,0 0-45-15,0 0-70 16,0 0 35-16,161 18 52 0,-4-47-32 16,24-11-34-16,4-1-11 15,-16 3-18-15,-27 7-13 16,-29 7-7-16,-26 6-6 15,-22 1-5-15,-14 7-4 16,-13 10-27-16,-17 0-83 16,-21 0-134-16,0 24-271 15</inkml:trace>
  <inkml:trace contextRef="#ctx0" brushRef="#br1" timeOffset="160544">18118 8861 331 0,'0'0'201'0,"0"0"-90"0,0 0 15 16,0 0 5-16,0 0-6 15,0 0-30-15,21-155-22 16,-21 126 6-16,0 5-20 15,0 2-17-15,-10 4-9 16,-8 4-14-16,-5 1-9 16,0 5-5-16,-5 8-3 15,-1 0-2-15,6 0-5 16,1 0 5-16,1 24-2 16,0 14-3-16,8 7 1 0,0 6 4 15,8 2 0 1,5-5-1-16,0-5-1 0,0-8 1 15,11-13-6-15,12-9 3 16,5-11-3-16,5-2 5 16,-2 0 2-16,2-7 3 15,-2-21 1-15,-5 0-3 16,-3-5 4-16,-7 4-2 16,-1-3-1-16,-13 5 2 15,1 3 5-15,-3 12-3 16,0 8 7-16,0 4-3 15,0 0-10-15,0 0-1 16,0 0-5-16,0 26-4 16,0 9 10-16,0 5 0 15,3-2 1-15,18-6-1 0,-1-3 2 16,11-2-1-16,-1-3 0 16,-1-3-1-16,9-5 0 15,4-3-3-15,3-4-50 16,5-9-110-16,4 0-126 15,-1 0-213-15</inkml:trace>
  <inkml:trace contextRef="#ctx0" brushRef="#br1" timeOffset="160767">18646 8747 585 0,'0'0'199'0,"0"0"-63"0,0 0 28 15,0 0-71-15,0 0-67 16,0 0-18-16,64-27 17 16,-5 24-20-16,11 3-4 15,11 0 1-15,2 0 2 16,-11 0-4-16,-25 0-32 16,-29 0-131-16,-18 6-128 15,-18 12-203-15</inkml:trace>
  <inkml:trace contextRef="#ctx0" brushRef="#br1" timeOffset="160952">18783 8923 473 0,'0'0'140'0,"0"0"-32"0,0 0-25 16,0 0-43-16,0 0 43 15,0 0 9-15,137 48-41 16,-75-43-25-16,0-2-11 15,-2 0-11-15,-7 3-4 16,-2-4-11-16,-9 0-237 16,-4 1-422-16</inkml:trace>
  <inkml:trace contextRef="#ctx0" brushRef="#br1" timeOffset="161475">19455 8792 764 0,'0'0'141'0,"0"0"-17"16,0 0-14-16,0 0-25 16,0 0-24-16,0 0-29 15,44-144-10-15,-29 136-12 16,1 5-4-16,-3 3-6 15,2 0 0-15,3 0-1 16,3 0-2-16,-3 18 0 16,3 9-1-16,-6 8 4 15,-7 10-1-15,-4 3 2 0,-4 9 3 16,0-3-4 0,-4-4 1-16,-14-12 0 0,10-14 0 15,2-9 1-15,6-12-1 16,0 0 0-16,0-3 2 15,0 0 4-15,0 0 6 16,0-16 11-16,3-13 7 16,15-4-30-16,5-2 0 15,1-4 0-15,3-2 2 16,2-4-2-16,4 2-1 16,6 6 0-16,-3 13-3 15,-7 11 0-15,1 13 1 0,-9 0-5 16,-1 0 1-16,-4 16 4 15,-1 13-7-15,-7 11 9 16,-5 3-4-16,-3 2-2 16,0 9-18-16,-6-1-115 15,-14 1-170-15,2 2-460 16</inkml:trace>
  <inkml:trace contextRef="#ctx0" brushRef="#br1" timeOffset="163434">19656 10407 166 0,'0'0'334'15,"0"0"-200"-15,0 0 29 16,0 0 2-16,0 0-40 16,0 0-43-16,-23 6-20 15,44-6-15-15,2 0-4 16,5 0 3-16,-5 0-16 16,0 0-9-16,-2 0-6 15,0 7-8-15,-3 6-5 16,0 4 4-16,-1 4 0 0,-1-3-1 15,-1 6 0-15,-4-2-1 16,-7-3 2-16,-4 13-2 16,0 0 0-16,-15 5 10 15,-13 1 2-15,2-11-5 16,8-3-5-16,15-12-3 16,3 0-1-16,0-4-2 15,0 0 0-15,24-8 0 16,35 0 3-16,21 0-3 15,25-35 0-15,10-1-102 16,-4-5-173-16</inkml:trace>
  <inkml:trace contextRef="#ctx0" brushRef="#br1" timeOffset="162075">17903 9907 561 0,'0'0'161'0,"0"0"-46"0,0 0 26 16,0 0-14-16,0 0-40 16,0 0-47-16,-41-67-11 15,64 63-19-15,5-3-4 16,1 5-2-16,1 2 2 16,1 0-4-16,-8 2-2 15,-5 17 0-15,-4 2-2 16,1 3 2-16,-5 0 5 15,-5-2-4-15,-2-6 0 16,-3 0 1-16,0-5 1 16,-3-3-2-16,-12-6 2 15,4-2 3-15,-2 0 0 0,5 0 4 16,4-13-3-16,4-16-3 16,0-4-4-16,15-6-3 15,24-3 2-15,15 1 1 16,-1 0 0-16,-3 12-4 15,-7 7-24-15,-5 15-46 16,-9 7-86-16,1 0-145 16,-1 7-412-16</inkml:trace>
  <inkml:trace contextRef="#ctx0" brushRef="#br1" timeOffset="162315">18561 9827 522 0,'0'0'251'15,"0"0"-161"-15,0 0-14 16,0 0 24-16,0 0-51 16,0 0-28-16,136-27-9 15,-71 22-4-15,1 2-5 16,-7 0-3-16,-15 3 0 15,-13 0-28-15,-20 0-146 16,-11 0-164-16</inkml:trace>
  <inkml:trace contextRef="#ctx0" brushRef="#br1" timeOffset="162490">18703 9937 487 0,'0'0'119'0,"0"0"-51"15,0 0 41-15,0 0-35 16,0 0 28-16,0 0-7 16,164 2-50-16,-87-2-32 15,6-13-10-15,1 0-3 16,-11-1-101-16,-4 6-260 16</inkml:trace>
  <inkml:trace contextRef="#ctx0" brushRef="#br1" timeOffset="162851">19722 9631 820 0,'0'0'139'0,"0"0"13"16,0 0-7-16,0 0-41 16,0 0-32-16,0 0-20 15,0-66-23-15,0 66-12 0,0 0-12 16,0 0-1-16,0 0-4 16,0 13-2-16,0 15 2 15,0 8 3-15,0 4 1 16,0 1-1-16,0-2-2 15,9 1 0-15,0-2 0 16,0 0-1-16,0-1-24 16,-3-2-65-16,-3 1-80 15,-3-6-143-15,0-2-225 16</inkml:trace>
  <inkml:trace contextRef="#ctx0" brushRef="#br1" timeOffset="163097">19410 10164 25 0,'0'0'750'16,"0"0"-624"-16,0 0 14 15,0 0 32-15,0 0-58 16,0 0-57-16,-44-22-22 16,56 17-12-16,32-3-15 15,21-3 5-15,24-5-6 16,6 3-3-16,3 2-3 15,-5 5-1-15,-19 6-4 16,-17 0-47-16,-19 0-55 16,-14 6-90-16,-19 15-114 0,-5 9-173 15</inkml:trace>
  <inkml:trace contextRef="#ctx0" brushRef="#br1" timeOffset="170542">14808 11699 599 0,'0'0'130'0,"0"0"-20"16,0 0 7-1,0 0 0-15,28-142-24 0,-20 109-15 16,-5-1-19-16,0 5-16 16,-3 5-12-16,0 0 8 15,0 2-13-15,0 3-20 16,-6 6 1-16,-12 4-7 16,-5 7-2-16,-5 2-3 15,-6 0 2-15,-5 9-2 16,-6 19 2-16,-2 13 2 15,5 7-2-15,2 5 3 16,12 7-1-16,12-5-2 0,14 6 1 16,2 4 1-1,2 1 0-15,34 4 1 16,3-3-2-16,2-4 1 0,-2-3 1 16,-9-9 0-16,-9-8 0 15,-6-1 0-15,-10-10-1 16,-5 1 1-16,0-7-1 15,0 1-2-15,-33-6 3 16,-8-5 2-16,-16-5-2 16,-5-9 2-16,-4-2 2 15,2 0 0-15,10 0-3 16,15-20-1-16,6-10-3 16,19 1-11-16,7-9-29 15,7-5-26-15,7-2-36 16,43 2-43-16,16 5-81 0,9 12-155 15</inkml:trace>
  <inkml:trace contextRef="#ctx0" brushRef="#br1" timeOffset="171547">14996 12077 422 0,'0'0'210'16,"0"0"-63"-16,0 0-9 15,0 0-20-15,0 0-21 0,0 0-9 16,-39-26-29 0,39 23-15-16,0 3-17 0,0 0-14 15,0 0-12-15,0 3-1 16,0 18 0-16,0 14 0 16,0 0 1-16,0 5 1 15,0 3-2-15,15-4 0 16,9-1 1-16,2-9-1 15,1-3 1-15,0-11 1 16,0-13-2-16,-3-2 2 16,2 0 1-16,1 0 5 15,-1-20 2-15,-2-10-3 16,-1-2-3-16,-5-6-1 16,-3 7 1-16,-2-2 0 15,-8 12 3-15,-2 7 4 0,-3 6 6 16,0 8-2-1,0 0-7-15,0 0-8 0,0 0-11 16,0 8 0-16,0 14 3 16,0 10 6-16,10-1 4 15,1 2-2-15,4-4 4 16,3-5-4-16,3-2 0 16,-4-9 0-16,1-5 1 15,3-3 2-15,0-5 1 16,2 0-1-16,-1 0 1 15,2-13 0-15,-4-5 1 16,1-6-3-16,0-3 2 16,-3-1-1-16,-3 8-3 15,-10 6 0-15,1 7 1 0,-6 7 1 16,4 0-2-16,-4 0-2 16,0 0-9-16,8 15-8 15,5 7 17-15,0 4 2 16,2 2-1-16,1-11 1 15,-4 2-1-15,-1-5 4 16,1-4-1-16,-3-3-1 16,3-7 0-16,1 0-1 15,0 0 4-15,8 0 3 16,4-3-4-16,-2-14-3 16,1 1 2-16,-6-3 2 15,-1 3-2-15,-4 3-2 16,-2 6-2-16,-1 3 1 0,-2 4-1 15,4 0 0-15,-1 0-5 16,-1 0 3-16,2 6 3 16,2 2-2-16,-4-1 3 15,-5 0 0-15,1-5 0 16,-6-2-1-16,0 0 2 16,0 0-1-16,4 0 7 15,-4 0-4-15,5 0 4 16,-2 0 0-16,7 0-7 15,1-9-3-15,-2-3 2 16,5 3 1-16,1 4 0 16,1-3-1-16,1 8 0 0,-4 0-3 15,1 0 4-15,-2 0-5 16,3 0 4-16,-1 0-3 16,-2 13 4-16,1-4-1 15,-5 3-3-15,4 5-58 16,-9 2-67-16,3 7-115 15,1 1-132-15</inkml:trace>
  <inkml:trace contextRef="#ctx0" brushRef="#br1" timeOffset="171804">16605 12123 754 0,'0'0'121'0,"0"0"-22"16,0 0 13-16,0 0-33 15,0 0-54-15,0 0-16 16,87-46-6-16,-30 46 0 16,10 0-1-16,5 0-1 15,5 0-1-15,0 0-3 16,-8 0-97-16,-15 9-122 15,-25 6-179-15</inkml:trace>
  <inkml:trace contextRef="#ctx0" brushRef="#br1" timeOffset="171991">16725 12278 392 0,'0'0'274'0,"0"0"-221"15,0 0-50-15,0 0 47 16,0 0 51-16,0 0-45 16,127 38-31-16,-71-30-11 15,6-6-11-15,5 6-3 16,0-2-22-16,-4-6-285 16</inkml:trace>
  <inkml:trace contextRef="#ctx0" brushRef="#br1" timeOffset="174394">20162 12006 601 0,'0'0'195'0,"0"0"-118"16,0 0 51-16,0 0-2 0,0 0-49 15,0 0-26-15,-41-3-29 16,70 3-14-16,19-3 13 16,14 1-8-16,5-1-5 15,5 1-5-15,3 2-1 16,-4 0-2-16,-9 0-2 16,-20 5-126-16,-25 11-169 15,-17-3-213-15</inkml:trace>
  <inkml:trace contextRef="#ctx0" brushRef="#br1" timeOffset="174565">20170 12201 659 0,'0'0'124'16,"0"0"-91"-16,0 0-4 15,0 0 25-15,155 0-13 16,-60 0-30-16,18 0-3 15,5 8-8-15,-10 2-28 16,-21 1-471-16</inkml:trace>
  <inkml:trace contextRef="#ctx0" brushRef="#br1" timeOffset="173325">17877 12939 875 0,'0'0'160'0,"0"0"-48"16,0 0 2-1,0 0-8-15,0 0-32 0,0 0-22 16,0-61-24-16,0 61-11 16,0 0-11-16,0 0-6 15,0 34-2-15,0 17 2 16,0 13 17-16,0 8-10 16,0 6-2-16,0-1 1 15,0-5-5-15,0-10 3 16,0-9-4-16,0-13 0 15,0-5-15-15,0-8-68 16,15-11-87-16,21-11-180 0,14-5-278 16</inkml:trace>
  <inkml:trace contextRef="#ctx0" brushRef="#br1" timeOffset="173509">18150 13295 650 0,'0'0'172'0,"0"0"-57"16,0 0-2-16,0 0-43 16,0 0-25-16,0 0-29 15,190-33-13-15,-136 33-1 16,5 0-2-16,3 6-35 16,2 7-166-16,-2 1-222 0</inkml:trace>
  <inkml:trace contextRef="#ctx0" brushRef="#br1" timeOffset="173907">18759 13177 586 0,'0'0'238'15,"0"0"-135"-15,0 0 11 16,0 0-3-16,0 0-38 15,0 0-31-15,-3-43-22 16,19 43-15-16,10 13 16 16,7 11 2-16,0 6-2 0,-4 7-8 15,-2 3-4-15,-6 1-3 16,-3 1 2-16,-4 2-5 16,-2-10 0-16,-6-2-2 15,1-11 0-15,-7-8 0 16,0-7-1-16,0-1 0 15,-7-5 1-15,-22 0 10 16,-4 0 2-16,7 0-5 16,10-5-3-16,14-11 4 15,2-11-5-15,15-8-4 16,44-17 0-16,18-19-2 16,11-3-9-16,2 2-34 15,-16 7-57-15,-14 12-57 16,-16 7-109-16,-14 11-234 15</inkml:trace>
  <inkml:trace contextRef="#ctx0" brushRef="#br1" timeOffset="172648">18519 12070 49 0,'0'0'622'15,"0"0"-515"-15,0 0 8 16,0 0-27-16,0 0 12 15,0 0-11-15,0-131-23 16,-9 112-29-16,-9 6-10 16,0 2-11-16,-3 6-9 15,1 5-4-15,-9 0-3 16,-2 0-7-16,-7 24 6 16,2 5 0-16,3 3 1 15,7 2-1-15,8 4-3 0,15-5 3 16,3-2 0-16,0-6 0 15,23-9 1-15,19-8 0 16,3-8-6-16,-3 0 3 16,-4 0 3-16,-9-24 0 15,-4-1 4-15,-7 1 2 16,-13-2 1-16,-2 4 6 16,-3 4 4-16,0 5 8 15,0 7 3-15,0 3-2 16,0 3-10-16,0 0-16 15,0 6-11-15,3 18 3 16,9 8 7-16,-3 2 1 0,6 4 2 16,5-1-1-1,11 4-1-15,7-4 0 0,9-8 0 16,4-5-14-16,3-2-60 16,-7-9-46-16,-9-5-64 15,-14-3-70-15,-20-5-224 16</inkml:trace>
  <inkml:trace contextRef="#ctx0" brushRef="#br1" timeOffset="172905">17862 12464 703 0,'0'0'140'16,"0"0"-53"-16,0 0 35 0,0 0-9 15,0 0-51-15,0 0-47 16,54 0 10-16,35 0 17 16,20 0 2-16,11 0-15 15,4 0-19-15,-8 0-3 16,-9 0-7-16,-6 0 1 16,-6 0 1-16,-3-1-2 15,-5 1-32-15,-19 0-123 16,-20 0-218-16</inkml:trace>
  <inkml:trace contextRef="#ctx0" brushRef="#br1" timeOffset="175378">21852 11864 465 0,'0'0'235'15,"0"0"-106"-15,0 0 28 16,0 0-21-16,0 0-70 16,0 0 21-16,-39-72-26 15,28 48-13-15,1 0-9 0,5-3-14 16,5 0-7-16,0 1-1 15,0 2-9-15,20 2-7 16,7 6 0-16,3 13-2 16,6 3-1-16,-3 0 0 15,-1 11-1-15,1 24-1 16,-10 8 0-16,-5-1 2 16,-8 4-1-16,-8-3-1 15,-2-6 4-15,0-5 0 16,0-5 2-16,0-11 2 15,-6-8-4-15,0-6 1 16,6-2 2-16,0 0 1 16,0 0 1-16,0 0 3 0,0-18-1 15,0-12-7 1,3-7 0-16,17-3 0 0,5-5 0 16,4-6 0-16,4 6 0 15,-4 4-1-15,4 14 1 16,-5 14-1-16,1 7-3 15,4 6 0-15,0 0-1 16,-4 28 4-16,-2 11-7 16,-10 9 4-16,-5 1 0 15,-9-1 3-15,-3 0-5 16,0 3-21-16,0-3-71 16,-3-2-97-16,-12-9-185 15</inkml:trace>
  <inkml:trace contextRef="#ctx0" brushRef="#br1" timeOffset="175643">21694 12230 493 0,'0'0'299'0,"0"0"-188"16,0 0 24-16,0 0 4 15,0 0-71-15,0 0-42 16,122-11 10-16,-15 11 28 0,21 0-12 16,17 0-27-16,4 0-12 15,0 0-7-15,-7-2-2 16,-17-3 0-16,-30 5-4 16,-41 0-69-16,-51 0-252 15</inkml:trace>
  <inkml:trace contextRef="#ctx0" brushRef="#br1" timeOffset="177134">22812 13714 696 0,'0'0'184'0,"0"0"-95"15,0 0 22-15,0 0-38 16,0 0-26-16,0 0 1 16,130-40-2-16,-103 40-10 15,-9 0-14-15,-7 4-11 16,-1 20-6-16,-10-1 6 16,0 12 1-16,0 13 1 15,-31 0-10-15,0 5 17 16,-8-5-7-16,9-7-1 15,15-10-1-15,9-2 0 16,6-15-10-16,0 2 1 0,24-10 3 16,24-6-2-16,22 0 7 15,22-6-5-15,19-24-5 16,4-17-18-16,-10-1-98 16,-10-19-164-16,-12-3-396 15</inkml:trace>
  <inkml:trace contextRef="#ctx0" brushRef="#br1" timeOffset="177595">23519 11685 781 0,'0'0'127'0,"0"0"-42"16,0 0 39-16,0 0-24 16,0 0-35-16,0 0-45 15,39-45-5-15,28 35-13 16,23 1 4-16,10-2-5 15,5 5-1-15,-4 4 2 16,-19 2-2-16,-15 0-39 16,-32 0-112-16,-29 2-127 15,-6 15-121-15</inkml:trace>
  <inkml:trace contextRef="#ctx0" brushRef="#br1" timeOffset="177777">23593 11939 473 0,'0'0'230'0,"0"0"-197"16,0 0 18-16,0 0 94 15,181 5-60-15,-94-2-27 16,4 0-28-16,1-1-20 16,-2 1-10-16,-10 3-14 15,-11-4-210-15,-10 0-534 16</inkml:trace>
  <inkml:trace contextRef="#ctx0" brushRef="#br1" timeOffset="176053">21475 12784 884 0,'0'0'151'15,"0"0"-33"-15,0 0 22 16,0 0-55-16,0 0-32 15,0 0-18-15,-4-16-11 16,4 16-10-16,0 0-6 16,0 3-4-16,0 28-3 0,0 15 28 15,0 7-11-15,0 9-11 16,0 2-4-16,0-3 0 16,0 1-3-16,0-9 4 15,0-7-4-15,-5-9-9 16,2-9-47-16,3-2-92 15,3-8-135-15,27-4-215 16</inkml:trace>
  <inkml:trace contextRef="#ctx0" brushRef="#br1" timeOffset="176268">21787 13125 696 0,'0'0'196'0,"0"0"-63"0,0 0 5 16,0 0-40-16,0 0-32 16,0 0-24-16,44-44-30 15,7 38-12-15,23 1-5 16,15-1 5-16,6 6-5 16,-6 0-76-16,-9 0-168 15,-16 0-184-15</inkml:trace>
  <inkml:trace contextRef="#ctx0" brushRef="#br1" timeOffset="176577">22779 12736 662 0,'0'0'397'15,"0"0"-241"-15,0 0-45 16,0 0-2-16,0 0-38 16,0 0-16-16,3-75-15 15,-3 75-20-15,5 0-14 16,5 0-6-16,-5 21-3 16,8 14 3-16,-5 9 4 0,-1 6-1 15,-1 3-1 1,-6 6 1-16,0-3-2 0,0 6-1 15,0-2-8 1,-10 0-54-16,2-7-78 0,2-5-130 16,-1-13-325-16</inkml:trace>
  <inkml:trace contextRef="#ctx0" brushRef="#br1" timeOffset="176802">22563 13428 582 0,'0'0'365'0,"0"0"-243"16,0 0-17-16,0 0 12 15,0 0-70-15,0 0-10 16,150-54-7-16,-58 49-16 16,18 5-9-16,6 0-4 15,-3 0-1-15,-20 0-17 16,-22 5-89-16,-32 17-157 15,-34 2-183-15</inkml:trace>
  <inkml:trace contextRef="#ctx0" brushRef="#br1" timeOffset="178596">25114 11195 536 0,'0'0'275'0,"0"0"-100"16,0 0-17-16,2-149-27 15,-2 119-36-15,0 12-12 16,0 13-30-16,0 2-9 16,0 3-18-16,0 0-16 15,0 0-10-15,0 26-4 16,0 18 3-16,0 17 1 15,0 8 1-15,0 1-1 16,0 4 0-16,0 1-3 16,0 1-36-16,0-4-77 15,0-3-104-15,4-13-190 0</inkml:trace>
  <inkml:trace contextRef="#ctx0" brushRef="#br1" timeOffset="178848">24772 11840 342 0,'0'0'419'15,"0"0"-263"-15,0 0 9 16,0 0-25-16,0 0-59 16,0 0-54-16,27 0-22 15,74 0 12-15,38-6 13 16,31-4 13-16,14-4-19 0,-3 1-16 15,-25 3-8-15,-48 7 0 16,-41 3-12-16,-36 0-50 16,-24 0-87-16,-7 18-123 15,-12 6-158-15</inkml:trace>
  <inkml:trace contextRef="#ctx0" brushRef="#br1" timeOffset="179856">24897 11260 51 0,'0'0'295'0,"0"0"-185"16,0 0-15-16,0 0-5 15,0 0-10-15,0 0-9 16,-33-8-7-16,33-6-7 16,0-1-19-16,0-5-26 15,7-4 4-15,10-2 7 16,0-1 1-16,1 0 9 16,3 0 4-16,-6 6-12 15,3 3-8-15,-3 4-12 16,0 14-5-16,3 0-4 0,3 8 0 15,-3 29 2-15,-7 12-1 16,-11 12 3-16,0 9 1 16,0-4 17-16,-29 7 1 15,-1-6 1-15,3-8-6 16,4-9-9-16,5-17-1 16,11-12-3-16,4-11 1 15,3-3-1-15,0-6 4 16,0-1 5-16,0 0 5 15,0-5 7-15,6-22 14 16,9-18-26-16,3 0 2 16,3-7-3-16,-1-3-2 0,5-2 0 15,-1 2-5-15,-1 3 0 16,1 7 0-16,6 10-2 16,-4 11-1-16,4 13-1 15,-1 11-2-15,4 0-3 16,3 38-2-16,-6 13 3 15,-3 10 0-15,-9 0 6 16,-10 1-2-16,-1 3 0 16,-7 1-2-16,0 6 4 15,0-7-71-15,0 1-100 16,0-9-137-16</inkml:trace>
  <inkml:trace contextRef="#ctx0" brushRef="#br1" timeOffset="180233">25123 12278 816 0,'0'0'133'0,"0"0"-17"16,0 0 4-16,0 0-19 15,0 0-30-15,0 0-12 16,0-61-23-16,0 61-23 16,0 0-8-16,0 2-5 15,0 19 0-15,6 15 7 16,3 2 4-16,2-4-3 15,-1 6-1-15,-5 0-4 16,-2 0-3-16,7 1 1 16,-2 1-1-16,7-5-51 15,6-2-80-15,2-8-121 16,-5 1-100-16</inkml:trace>
  <inkml:trace contextRef="#ctx0" brushRef="#br1" timeOffset="180450">24983 12909 556 0,'0'0'281'0,"0"0"-159"16,0 0 10-16,0 0-14 16,0 0-59-16,0 0-32 15,92-45-20-15,-18 37-3 16,19 2-1-16,2 1-1 15,0 5-2-15,-18 0-30 0,-23 0-116 16,-28 11-79 0,-23 5-141-16</inkml:trace>
  <inkml:trace contextRef="#ctx0" brushRef="#br1" timeOffset="180756">25209 13070 637 0,'0'0'126'0,"0"0"-80"16,0 0 10-16,0 0 17 15,0 0 30-15,0 0-22 16,154 11-26-16,-124 4-11 16,-6 7-6-16,-6 10-17 15,-16 6-3-15,-2 4 2 0,0 6 1 16,-18 0-1-16,-10-5 6 15,4-3-6-15,6-10-11 16,11-12-1-16,7-1-7 16,0-10 1-16,28-7 3 15,19 0-2-15,19 0-3 16,11-29-4-16,6-6-93 16,-6-10-120-16,-15-1-289 15</inkml:trace>
  <inkml:trace contextRef="#ctx0" brushRef="#br1" timeOffset="181323">24828 12361 100 0,'0'0'474'15,"0"0"-329"-15,0 0 5 16,0 0-21-16,0 0-11 15,0 0 16-15,-52-42-55 16,42 42-41-16,-5 24-16 16,-3 24 7-16,0 16 5 0,4 21-10 15,-1 12 4 1,6 10-1-16,3 10-4 0,1 1-6 16,2 2-7-1,3 0-4-15,0-8-4 0,5-10-2 16,37-24-1-16,17-25-24 15,25-18-64-15,32-29-73 16,26-6-181-16,15-22-546 16</inkml:trace>
  <inkml:trace contextRef="#ctx0" brushRef="#br1" timeOffset="181655">25712 12343 526 0,'0'0'259'16,"0"0"-132"-16,0 0-9 16,0 0-3-16,0 0-43 15,0 0-34-15,-18-51-13 16,18 61-9-16,5 31-2 15,10 14 32-15,6 21-4 16,-3 7-14-16,5 14 4 0,8 3-7 16,-2 7-7-1,4-3 0-15,-10 1-7 16,-8-4-1-16,-12-12-4 0,-3-6-2 16,0-17-4-16,-33-12 0 15,-17-6-32-15,-6-13-132 16,-1-9-220-16</inkml:trace>
  <inkml:trace contextRef="#ctx0" brushRef="#br1" timeOffset="182080">26558 11359 696 0,'0'0'178'0,"0"0"-110"0,0 0 63 15,0 0 3-15,0 0-66 16,0 0-26-16,30-26-12 16,32 14-3-16,24 4-18 15,9 1 1-15,2 3-9 16,-4 2 3-16,-22 2-4 15,-26 0-1-15,-25 0-52 16,-20 7-117-16,0 12-124 16,-34 0-159-16</inkml:trace>
  <inkml:trace contextRef="#ctx0" brushRef="#br1" timeOffset="182246">26673 11575 589 0,'0'0'97'0,"0"0"-14"15,0 0 21-15,0 0-11 16,0 0 38-16,0 0-58 16,214 19-44-16,-122-19-20 15,6 0-9-15,-8 0-2 16,-13 0-217-16,-18 0-441 16</inkml:trace>
  <inkml:trace contextRef="#ctx0" brushRef="#br1" timeOffset="182783">27542 10896 644 0,'0'0'175'0,"0"0"-79"15,0 0 6-15,0 0-10 16,0 0-24-16,0 0-10 16,190-53-20-16,-146 53-13 15,-5 24-6-15,-6 13 1 16,-4 14-5-16,-9 10-7 16,-2 6-3-16,-15 3 1 15,-3 2-3-15,-6 0 2 16,-38-2 3-16,-22 0 3 15,-4-7-3-15,4-12-2 16,19-10-2-16,22-20-3 16,20-8-1-16,5-5-2 0,0-2 1 15,33 1 1-15,20-4 7 16,20-3-3-16,22 0 1 16,7-5-5-16,-6-17-12 15,-11 3-76-15,-19 3-107 16,-16 3-214-16</inkml:trace>
  <inkml:trace contextRef="#ctx0" brushRef="#br1" timeOffset="183253">28293 11350 459 0,'0'0'358'15,"0"0"-232"-15,0 0-17 0,0 0-7 16,0 0-44-16,0 0-26 16,82-103-8-16,-48 96-11 15,-4 7-6-15,-7 0-4 16,-2 4-3-16,-6 23-1 16,-7 8 1-16,-5 7 1 15,-3 3 5-15,0 6 3 16,0-3 0-16,-14 0-5 15,2-8 6-15,-3-7-5 16,9-12-2-16,6-8-2 0,0-10 0 16,0-3 6-1,0 0 6-15,0 0 34 0,0-13 9 16,0-11-32-16,11-6-19 16,14-2 2-16,4 0-2 15,7-5-3-15,5 2 0 16,1 11-2-16,0 8-2 15,-3 8-1-15,-3 8 1 16,-7 0 2-16,-2 0-4 16,-1 17 2-16,-8 11-1 15,3 4-4-15,-3 5 1 16,-10 7-21-16,-5 6-57 16,-3 4-83-16,0 2-250 0</inkml:trace>
  <inkml:trace contextRef="#ctx0" brushRef="#br3" timeOffset="188234">3662 13096 655 0,'0'0'198'0,"0"0"-39"15,0 0-23-15,0 0-41 16,-5-133-20-16,-10 109-20 16,-1 2-12-16,-4 4-3 0,-8 7-19 15,-3 8-12-15,-3 3-3 16,1 0-6-16,-2 0-10 16,6 24 10-16,2 17 0 15,10 7 0-15,4 12-1 16,13 7-1-16,0 9 0 15,13-9 1-15,21-1 1 16,2-4 0-16,5-6-1 16,-5-3 1-16,0-4 4 15,-6-4-4-15,-6-8 0 16,-7-2 1-16,-11-4-2 16,-6-8 0-16,0 6 1 15,-23 2-1-15,-24 0 1 0,-14 3 0 16,-9-10 0-1,-5-5 0-15,9-8-6 0,14-6-4 16,19-5-13-16,18 0-23 16,15-21-40-16,0-11-57 15,33-13-72-15,16-1-62 16,8 6-268-16</inkml:trace>
  <inkml:trace contextRef="#ctx0" brushRef="#br3" timeOffset="188736">3837 13559 346 0,'0'0'228'0,"0"0"-64"16,0 0-18-16,0 0-14 15,0 0-30-15,0 0-38 16,18-11-16-16,-18 41-32 16,3 15 57-16,0 10-25 15,4 8-22-15,-2 15 15 16,3 1-12-16,-1 4-15 15,2 1 6-15,-4-7-7 16,2-10-7-16,-7-9-4 16,0-13 1-16,0-14 0 15,0-19-1-15,0-9-1 16,0-3 2-16,0 0 7 16,0 0 2-16,0 0 18 15,0-20-3-15,-12-21-18 16,-4-18-7-16,11-13-2 0,2-24-2 15,3-11 2-15,0-16-2 16,0 2 1-16,15-2-8 16,9 14-4-16,-1 18 3 15,1 26-2-15,-2 20 6 16,-11 21 0-16,1 11-5 16,3 5-10-16,2 8-14 15,10 0-6-15,6 13 15 16,-1 25 8-16,-4 18 1 15,-8 5 8-15,-9-2-1 0,-11 8-5 16,0-8-4 0,-26-3-16-16,-10-3-41 0,1-2-35 15,14-13-36-15,13-9-59 16,8-13-101-16</inkml:trace>
  <inkml:trace contextRef="#ctx0" brushRef="#br3" timeOffset="189697">4405 13570 536 0,'0'0'168'15,"0"0"-22"-15,0 0-14 16,-30-155-38-16,15 121-24 16,4 11-14-16,-2 15 1 15,8 8-6-15,-8 0-33 0,-5 14-15 16,-2 27-3-16,-4 6 5 15,4 6-4-15,7-1-1 16,10-2 1-16,3-7-1 16,0-8 0-16,13-6 0 15,5-10 1-15,5-8-2 16,1-11-3-16,-1 0 4 16,7-3 4-16,-6-24 1 15,-4 1 0-15,-2-1 0 16,-5 1-2-16,-2 2 0 15,-4 1 0-15,-5 5 1 16,1 7-1-16,-3 9 0 0,0 2-2 16,0 0-1-16,3 0-9 15,7 7-8-15,8 17 7 16,5 0 10 0,3 6 2-16,2-11 0 0,-5-2-2 15,1-7 1-15,-4-3 1 16,-2-7 0-16,3 0 4 15,-3 0-5-15,2-10 6 16,5-14 0-16,-1-6 0 16,5 1-6-16,-5-1 3 15,0 1-2-15,-4 2-2 16,-2 6 1-16,-2 5-2 0,-3 13 1 16,0 3-4-1,-1 0-3-15,6 0 3 16,-4 0 0-16,1 11 2 0,-3-6 2 15,-6-2 0-15,-3 0 0 16,-3-3 2-16,0 0 2 16,0 0 1-16,0 0 2 15,0 0 4-15,-3-11-8 16,-15-5-1-16,-3 8-2 16,1-3 2-16,4 6-2 15,1 5 0-15,4 0-7 16,-1 5-6-16,1 24 7 15,7 9 5-15,4 7-1 16,0 2 2-16,4-8 0 16,19-10 0-16,6-6-1 0,4-13 1 15,6-8 3 1,-1-2-2-16,7 0 1 0,6-8 2 16,0-19-4-16,-2-5-3 15,-3-8 3-15,-8 3 2 16,-5-3 0-16,-9-3-1 15,-9 3 1-15,-10 5 1 16,-5 8-2-16,0 9 2 16,0 6 0-16,0 12-3 15,-12 0-4-15,1 6-13 16,-4 29 11-16,2 10 2 16,5 9 4-16,5-3 1 15,3-3-1-15,0-14 1 0,0-4-1 16,0-3 0-16,11-9-2 15,13-2-3-15,19-16-122 16,9 0-244-16</inkml:trace>
  <inkml:trace contextRef="#ctx0" brushRef="#br3" timeOffset="192485">6130 13094 625 0,'0'0'168'16,"0"0"-33"-16,0 0-11 16,0 0-21-16,-44-147-26 15,32 141-7-15,4 6-17 16,-2 0-25-16,-8 6-15 16,4 39-12-16,-4 33 3 15,-2 18-3-15,7 11 0 16,1 5 1-16,9-16-1 15,3-5-1-15,0-8 1 16,18-13-1-16,10-17 0 16,1-23-4-16,15-17-2 0,4-13 6 15,8 0 2-15,6-8 3 16,-2-20 1-16,-7-3-1 16,-8 2-5-16,0-6 4 15,-13 0-1-15,-2-2-1 16,-7 2-1-16,-5 9 0 15,-8 4 3-15,-4 14-4 16,-1 8-1-16,-2 0-1 16,1 0-2-16,4 0-6 15,2 3 1-15,4 7 9 16,-5 1-3-16,0-3 2 16,-7-3 1-16,-2-5 1 0,4 0 2 15,-4 0 1-15,0 0 3 16,0 0 0-16,0 0 2 15,0 0-3-15,0 0-4 16,0-5-1-16,-6-3-1 16,0 8 0-16,1 0-3 15,-8 0-11-15,1 0-2 16,-6 24 7-16,1 13 6 16,5 9 1-16,2 2 2 15,10 0-1-15,0-13 0 16,0-8-1-16,10-8 0 15,8-11-1-15,5-6 2 16,1-2-1-16,0 0 2 0,3-5 5 16,-7-16 0-1,-5-6-3-15,1-4-1 0,-5-3 3 16,-9-5-1-16,3-2 2 16,-5-1-4-16,0 1 1 15,-16 12 2-15,-4-1-3 16,-5 17-1-16,1 13-3 15,4 0-9-15,-1 8-4 16,3 27 16-16,6 11-4 16,1 8 3-16,11-4 1 15,0-5-2-15,0-2 2 16,5-14-1-16,23-10 1 16,1-5 0-16,9-12 0 15,6-2 3-15,5-5 2 0,2-25-2 16,-4 1 2-16,-6 0-4 15,-8 4 3-15,-10 8-3 16,-5 0 1-16,-5 10 0 16,-8 0-1-16,-2 2-1 15,-3 5 2-15,0 0-2 16,0 0-6-16,3 0-6 16,4 5-4-16,6 19 16 15,3 0 3-15,1 6-3 16,-4-6 1-16,2-5-1 15,-7-3 1-15,2-5-1 16,-2-4 0-16,7-1 2 16,6-6 2-16,8 0 0 0,10-6 0 15,6-23 3-15,-1 0-4 16,0-6-3-16,-8 5 1 16,-3 1 2-16,-9 5-3 15,-6 9 1-15,-9 3 0 16,-3 12-1-16,-6 0-2 15,2 0-6-15,1 8-8 16,4 16 11-16,-1 0 1 16,-1-1 3-16,2-6 1 15,1-3 1-15,-2-3-1 16,6-6 0-16,1-5 0 16,0 0 0-16,5 0 1 15,3 0 0-15,0-19 1 0,6 1-1 16,2 1-1-1,1-4-3-15,-3 13 2 0,-7 8-4 16,-2 0-3-16,-3 0 0 16,-2 0-4-16,2 0 7 15,-1 5-2-15,4 3 2 16,2-5-1-16,2-3 0 16,2 0 0-16,-1 0 6 15,-2-11 0-15,-3-5 4 16,-3-3-2-16,-7 6 1 15,-5-8 3-15,1 7 6 16,-4 1 8-16,0 8 5 0,0 5-1 16,0 0-11-1,0 0-13-15,0 0-12 0,0 24-4 16,0 13 16-16,-7 22 8 16,-4 8-3-16,4 8 6 15,-4 2-1-15,-1 6 4 16,-6 3 4-16,-3-4 0 15,1 1-8-15,2-10-5 16,0-15-1-16,5-17-4 16,8-17 3-16,2-19-2 15,3-5 2-15,0 0 2 16,0 0 4-16,-3-5 0 16,1-29-2-16,2-21-6 15,0-9-1-15,0-10 0 16,0-9 0-16,20-11 0 0,6-8-4 15,8 4-1 1,4 7-8-16,1 18-4 0,-1 13-2 16,-5 19 2-16,-6 17 6 15,-7 13 6-15,-5 11-2 16,-2 0-7-16,1 16-2 16,-2 21 1-16,-4 6 5 15,-8 5-9-15,0 3 14 16,0 0-2-16,-26 0 3 15,-4-3-5-15,-2-8-21 16,2-8-28-16,12-13-20 16,12-9 18-16,6-10 24 0,0 0 22 15,33-16 3 1,11-26 11-16,13-14 1 0,5-14 7 16,1-8-7-16,-1-6 0 15,-2-5 4-15,-7-5-1 16,-9 3 3-16,-8 8 3 15,-12 6 8-15,-12 7 18 16,-12 9-5-16,0 15 16 16,0 14-3-16,-10 11 2 15,-1 13-7-15,2 2-20 16,3 6 0-16,4 0-19 16,-11 30-7-16,2 26-2 15,-4 24 8-15,-3 11 2 0,8-3 1 16,10-5-2-1,0-18-1-15,0-4 1 0,0-18 3 16,18-9-3-16,7-4 0 16,1-17 1-16,7-2-1 15,2-11-1-15,10 0-6 16,2 0 0-16,-1-14-1 16,-15-7 5-16,2-5 3 15,-15-1 0-15,-9-3 6 16,-3 1-6-16,-6-3 7 15,0 8-3-15,0 2-3 16,-2 14-1-16,-8 4 5 0,7 4-3 16,1 0-2-16,-1 0 0 15,3 0-7-15,-3 0 1 16,-7 0 2-16,2 0 0 16,-4 10 4-16,3 14 2 15,9 8-1-15,0 8-1 16,0-3 1-16,0 3 1 15,12-5-2-15,8-6 1 16,4 1-1-16,6-6 0 16,0-5 0-16,2-6 5 15,7-2-2-15,-1-11 3 16,5 0-4-16,-9 0 0 16,2-16 5-16,-8 2-5 15,-5-3 1-15,-8-7 3 16,-4-2 0-16,2 0-1 0,-8-1-4 15,2 6 2-15,-1 7 2 16,-6 4-5-16,0 7 2 16,0 3 0-16,0 0 1 15,0 0-3-15,0 0-3 16,0 0-1-16,0 0-5 16,2 8-2-16,11 16-1 15,-2 11 12-15,9-1 2 16,-2 2-1-16,7 3 0 15,4-5 1-15,4 2-2 0,3-1 0 16,5-17 2 0,-5-4-2-16,0-4-82 0,-4-10-56 15,-7 0-61-15,-8 0-57 16,-11-13-105-16</inkml:trace>
  <inkml:trace contextRef="#ctx0" brushRef="#br3" timeOffset="192660">9598 13647 378 0,'0'0'151'0,"0"0"0"16,0 0 7-16,0 0-54 16,0 0-19-16,0 0-42 15,-87-29 0-15,73 47-2 16,-1 12-13-16,0-1-17 16,-6 12-9-16,0 1 1 15,1 6-3-15,-1-5-21 0,9-3-155 16,3-10-204-16</inkml:trace>
  <inkml:trace contextRef="#ctx0" brushRef="#br3" timeOffset="192929">9701 13685 304 0,'0'0'370'0,"0"0"-214"15,0 0-16-15,0 0-6 16,0 0-44-16,0 0-38 16,10-43-41-16,-10 48-8 15,0 19 4-15,0 11 29 0,0 0-14 16,0 2-13-16,0-13-4 16,0 0-3-16,0-10-2 15,0-4 0-15,0-4-22 16,0-4-94-16,0-2-90 15,0 0-49-15,0 0-294 16</inkml:trace>
  <inkml:trace contextRef="#ctx0" brushRef="#br3" timeOffset="193210">9719 13409 445 0,'0'0'155'0,"0"0"-88"0,0 0 22 15,0 0-23-15,0 0-19 16,0 0-5-16,-36 32-2 16,36-26-11-16,0-1-13 15,15 0-4-15,0-5-2 16,3 0 6-16,3 0 1 16,2 0-3-16,-2-16-3 15,-8-5 7-15,-11 6 1 16,-2-9-6-16,0 4-11 15,-15 9-2-15,-17 9-22 0,-1 2-26 16,3 0-53 0,7 10-65-16,12 17-176 0</inkml:trace>
  <inkml:trace contextRef="#ctx0" brushRef="#br3" timeOffset="194195">10088 13340 767 0,'0'0'210'0,"0"0"-87"0,0 0-27 15,0 0-7-15,0 0-9 16,0 0-35-16,0-115-11 15,0 115-25-15,0 13-9 16,0 33-19-16,0 20 19 16,0 17 2-16,6-5 8 15,9-6-9-15,-4-5 2 16,-1-3-2-16,-2-5 1 16,-5-11 1-16,4-13-2 15,-5-11 1-15,1-19-2 16,3-5 0-16,-6 0 0 15,6 0-2-15,0 0 1 16,-6-27-5-16,0-5 5 0,0-2-1 16,0-1-1-1,-8 5-6-15,-10 6-7 0,0 9-4 16,5 6 5-16,8 9 0 16,-2 0 8-16,7 0 3 15,0 0-2-15,0-1 1 16,0 1-8-16,10 0 1 15,16 0 8-15,10 0 4 16,9 0 2-16,2-12 1 16,4-7-1-16,-1-2 1 15,-14 2 0-15,-9 8-3 16,-9 3 2-16,-13 1 0 16,1 7-2-16,-6-3 3 15,0 3-3-15,0 0-2 16,0 0-5-16,0 10-6 0,10 9 11 15,8 9 2-15,2-2 2 16,4-5 0-16,-1-1 0 16,5-10-1-16,-5-10 0 15,6 0 2-15,7 0 3 16,-3-3-3-16,6-16 1 16,-11 0 0-16,-3-5-4 15,-10 5 5-15,-9 9 1 16,-3-3 11-16,-3 4 14 15,0 7-8-15,0 2-1 0,0 0-11 16,0 0-11 0,-6 2 3-16,-19 28-1 0,-1 15 9 15,-4 9-6-15,1 13 9 16,8 2-4-16,-2 3 4 16,8 0-10-16,0 4 7 15,6 1-1-15,2 3 0 16,5-2-3-16,2-1-2 15,-6-2 2-15,-1 3 2 16,-1-12-4-16,-10-4-1 16,0-10 0-16,-3-18 0 15,-2-13 0-15,-7-5 1 16,-9-16 1-16,-5 0 8 16,-7 0-8-16,4-24 0 15,6-16-6-15,5-14 0 0,15-13-16 16,17-16-34-16,4-7-23 15,30-6-26-15,35 7-58 16,17 6-125-16,9 14-132 16</inkml:trace>
  <inkml:trace contextRef="#ctx0" brushRef="#br3" timeOffset="194480">11327 13588 445 0,'0'0'364'16,"0"0"-248"-16,0 0-13 15,0 0-20-15,0 0-32 16,0 0-41-16,-27 0-7 15,86-5 10-15,15 5-5 16,3 0-6-16,-5 0-2 16,-3 0-1-16,-12 0-74 15,-16 0-139-15,-18 5-104 16</inkml:trace>
  <inkml:trace contextRef="#ctx0" brushRef="#br3" timeOffset="194646">11253 13850 402 0,'0'0'214'0,"0"0"-127"0,0 0-42 15,0 0-40-15,0 0-4 16,0 0 50-16,149 8-37 16,-82-5-5-16,2-3-9 15,-1 6-6-15,-5 1-271 16</inkml:trace>
  <inkml:trace contextRef="#ctx0" brushRef="#br3" timeOffset="195314">12354 13578 641 0,'0'0'211'0,"0"0"-57"16,0 0 0-16,0 0-48 15,0 0-16-15,0 0-20 16,-62-80-16-16,51 80-23 15,-7 0-17-15,-3 7-7 16,3 23-3-16,-2 10-3 0,4 8-1 16,4 7-3-1,7 11 3-15,5 6 1 0,0 0-1 16,17-3-1 0,15-10-2-16,1-10 1 0,0-20 2 15,3-15 0-15,-4-10 1 16,1-4 1-16,3-7 7 15,-3-23-4-15,-1-4 2 16,-8-15 4-16,-8-2 6 16,-11-5 9-16,-5-13-10 15,0 2-3-15,-15 0-7 16,-15 11-1-16,-9 11-5 16,0 15 0-16,5 14-5 15,4 8-1-15,6 8-4 0,9 0-25 16,9 0-44-1,6 24-60-15,0 8-22 0,0 3-112 16,27-6-224-16</inkml:trace>
  <inkml:trace contextRef="#ctx0" brushRef="#br3" timeOffset="195687">13006 12872 621 0,'0'0'287'16,"0"0"-139"-16,0 0-8 15,0 0-31-15,0 0-29 16,0 0-27-16,-39-88-24 15,32 88-24-15,-11 37-1 16,-8 38 3-16,0 27 24 16,-7 18-11-16,9 5-8 15,7 6 6-15,4 0 6 16,8-1-14-16,2-5 0 16,3-5-6-16,0-13 1 15,0-16-5-15,16-14 4 0,2-7-3 16,3-17-1-1,-3-10-30-15,9-14-77 0,12-21-112 16,15-8-205-16</inkml:trace>
  <inkml:trace contextRef="#ctx0" brushRef="#br3" timeOffset="196207">13252 13869 197 0,'0'0'632'0,"0"0"-491"15,0 0-25-15,0 0-14 16,-12-139-11-16,12 115-40 16,0 8-9-16,0 8-14 15,12 0-20-15,5 5-8 16,1 3 0-16,7 0-1 15,1 3-1-15,-3 29-1 16,-5 11 1-16,-5 5 2 16,-13 5 0-16,0 1 1 15,0-9 2-15,0 1-2 16,-6-17 0-16,-4-7 1 16,5-10-2-16,5-12 1 15,0 0 5-15,0 0 4 0,0 0 29 16,0-12 10-16,0-18-13 15,0-12-34-15,18-4-1 16,5-2 1-16,3-6 0 16,10 1-2-16,-3 7 0 15,-4 14 0-15,-1 15-2 16,-10 13-2-16,5 4-2 16,-5 0-2-16,3 28 3 15,-3 8 1-15,-13 10 2 16,8 2 1-16,-5-6 0 15,1-1-1-15,0-7-27 16,-6-12-55-16,1-1-63 16,-4-13-97-16,5-3-135 0</inkml:trace>
  <inkml:trace contextRef="#ctx0" brushRef="#br3" timeOffset="196520">13834 13024 641 0,'0'0'327'0,"0"0"-121"16,0 0-79-16,0 0-30 16,0 0-40-16,0 0-29 0,-18-101-10 15,46 117-15-15,6 37 12 16,9 33 15-16,-12 21-1 15,-3 16-2-15,-7 8 12 16,-6 0-4-16,-1 1-22 16,-12-13-3-16,-2-12-2 15,0-13-5-15,-5-17 0 16,-28-10-3-16,-17-14-16 16,-16-5-45-16,-22-10-70 15,-5-5-153-15,-14-13-466 16</inkml:trace>
  <inkml:trace contextRef="#ctx0" brushRef="#br3" timeOffset="199409">13659 12519 695 0,'0'0'196'16,"0"0"-77"-16,0 0-2 16,0 0-23-16,0 0-21 15,0 0-16-15,0-8-16 16,0 8-9-16,0-5 6 15,-10 2-11-15,-19-5-3 16,-16 0-7-16,-10 0-7 16,-9 0-8-16,0 5 0 15,-11-1-2-15,-8 4 0 16,-1 0 0-16,-1 0 0 16,-5 0 1-16,-2 0 2 0,-9 0-3 15,-3 0-1-15,-15-7 1 16,-12 0 0-16,-20-3 0 15,-17 1 2-15,-12-2-2 16,-3 0 1-16,-4-2 0 16,-13 2 0-16,1 4 1 15,0-2-2-15,6 1 0 16,7 1-3-16,7-2 2 16,1-2 2-16,8-2-3 15,6-1 4-15,10-3-1 16,2-2 0-16,10 2-1 15,3-4 3-15,1 2-3 16,-4 8 1-16,-9 3 1 16,-9 3-2-16,-4 5 0 15,-3 0-5-15,7 0 4 0,3 0-2 16,3 0 2-16,5 0 2 16,6 0 0-16,-2 0-1 15,-1-5 2-15,0-1-2 16,-2 6 1-16,-7 0-1 15,-5 0 0-15,-10 16 1 16,-13 3 0-16,1 3-1 16,7-4-3-16,11-4 1 15,17-1 1-15,3-8 1 16,11 1 0-16,2-3 0 0,-6-1 0 16,4 8 2-16,-6-7-1 15,-2 6-1-15,5-2-1 16,5-2 1-16,7 1 1 15,11-3 1-15,8-3-1 16,-7 0 2-16,-1 0-3 16,0 0-1-16,0 0-3 15,6 0 0-15,6 3 0 16,3-1 3-16,14-2-1 16,10 0 2-16,15 0 0 15,17 0-1-15,6 0 2 16,5 0-1-16,-2-8 0 15,-6-5 0-15,-2-1 0 16,-1-1 1-16,0 4-1 16,3 3 0-16,10 3-2 0,6 2 2 15,1 3 0 1,11 0 0-16,4 0-2 0,1 0-1 16,3 0 3-16,-2 0-7 15,-10 32 3-15,-6 16 1 16,0 19 1-16,1 13 0 15,-1 19 0-15,-1 8 2 16,5 0-1-16,5 8 1 16,7 5 0-16,0 8 0 15,5 3-1-15,0-11 1 16,0-7-1-16,0-1 0 16,13-5 1-16,5 3 0 0,5 7 0 15,-5 7 0-15,0 7 1 16,-6 0-1-16,-3-10 0 15,-2-15 0-15,1-29 0 16,0-22 0-16,7-21-1 16,6-10-3-16,7-6-1 15,7 1 3-15,9 5-1 16,3-10 6-16,10 1-3 16,6 2 1-16,12-4-1 15,7-2 1-15,16-4-1 16,21-1 0-16,21-6 1 15,26 0 0-15,27 0 2 16,17 0-2-16,14 5-1 0,2 6-3 16,-3 8 1-16,-7 7 2 15,-2 14-1-15,-9 3 1 16,-15 5 2-16,3 3 0 16,0-3-2-16,15-5 1 15,16-3 5-15,4 3-6 16,9-2-2-16,2 2-3 15,-8-2 5-15,1 0-1 16,-6-4 3-16,-10 3 1 16,-5-16-3-16,-8 6 0 15,-5-6 2-15,-8-6 1 16,-8-2-3-16,-4-2-2 0,-6-2 1 16,-2-5 1-1,-4 3 0-15,-6-3 0 0,-5-6 0 16,-9-1-1-16,-10 3 1 15,-15 0 0-15,-8 2 2 16,-11 0 0-16,-4 1-1 16,-3-1-2-16,6-2 3 15,9 2-1-15,6 1-1 16,2-6 0-16,1 5 0 16,-9 0-3-16,0-2 3 15,-6 1-1-15,-2 8 1 16,-4-7 0-16,-10 2-1 15,-4 5 1-15,-4-7 1 16,-9 1-1-16,0-3 0 16,-2 2 0-16,-1-5 1 0,0 0-1 15,-2 5 0-15,-7-5 0 16,1 0 1-16,2 0-1 16,-3 0 0-16,0 0 3 15,-5 0-3-15,-10 0 3 16,2 0-3-16,-5 0 0 15,3 0 0-15,4 0 0 16,-1 0 1-16,4-5-1 16,-7-3 0-16,-5 2 0 15,-6 1 1-15,-3 0-1 16,-1-3 0-16,4 2 0 16,6 1 0-16,12-7 0 0,1 5 0 15,7-3-2-15,-2 4 1 16,-3-7 1-16,-6-6 0 15,-7 3 0-15,-8-3-2 16,-4 0 6-16,-1-2-4 16,-12 2 0-16,2-5 2 15,-5 6 0-15,-1-6 1 16,-1-6-1-16,1-5-2 16,4 6 0-16,4-8 0 15,1 7 0-15,0 0-2 16,-1 1 2-16,-2 0 2 15,-5-6-1-15,-5 6 0 16,-3 2 0-16,0-2 1 16,-5 5-1-16,0-6 0 15,0-5 0-15,2 1 1 0,1-3-1 16,3 1-1-16,6-4 0 16,-4 8 0-16,5-8 0 15,-5 8 2-15,-1-8-2 16,-2-3 2-16,-5-2-2 15,0 2 0-15,0-5 2 16,0 2 2-16,0 9-3 16,0-11-1-16,0 5 1 15,3 3 0-15,3-3-1 16,0-2 0-16,-3 2 0 0,0 0 0 16,-3-5 1-1,0 3 0-15,0 2-1 0,0-3 0 16,-3 4 2-16,-2 4-1 15,1 3-1-15,4-2 0 16,0 2 0-16,0 0 0 16,0-7 0-16,0 2 0 15,0-3 0-15,0-3 0 16,0-2 0-16,-3-2 0 16,-11-1 0-16,-4 0-1 15,6 5 1-15,6 1 1 16,6 5-1-16,0 8-1 15,0 6-1-15,0-7 1 16,8 1-3-16,2-11 3 16,1-5 1-16,-4-2 3 0,-4-1-2 15,-3-1-1-15,0-1 0 16,0 2-1-16,0 6 1 16,0-3 4-16,0 8-4 15,0 2 0-15,0 9-2 16,3-1 0-16,-3-7 3 15,0 2-2-15,0-3 2 16,0-4 0-16,0-1-1 16,-28 0-4-16,-11 1 4 15,-7 8 0-15,-21 1-4 16,-15 9 0-16,-24 2 4 16,-32 8-3-16,-25 12-2 0,-9 2-21 15,-10 14-97-15,7 17-209 16,11-1-513-16</inkml:trace>
  <inkml:trace contextRef="#ctx0" brushRef="#br2" timeOffset="348429">9981 3712 62 0,'0'0'27'15,"0"0"-23"-15,0 0 2 16,0 0-6-16,-181 0 2 15,130-3 2-15,-5-7 152 0,-3-4-143 16,5 1 21 0,0 3 13-16,-2 4-45 0,2 6-1 15,-5 0 3-15,-6 0-8 16,3 21 3-16,2-5-20 16,4 0 6-16,11-5-25 15,3-6 17-15,1-5 19 16,5 0 4-16,0 0 1 15,3 0-1-15,-1 0 1 16,1 0 3-16,-3 0-4 16,0 0 0-16,0 0 1 15,-3-5 2-15,4-8 4 0,-1-9-2 16,1-1-1-16,5 1 25 16,1 6-13-16,-1 4-4 15,4 7 0-15,-7 5-8 16,-3 0-2-16,-6 11-2 15,-6 16 0-15,10 3-3 16,-4-1 3-16,6-2 0 16,10-9-2-16,3-2 4 15,8-5-7-15,5-3 2 16,4-3 3-16,4 3-7 16,-4 1 7-16,-3-1 0 15,-7 8-3-15,5-1 8 16,-4 9-10-16,3 3 5 0,6 0 0 15,-2-3-1 1,1 1 1-16,7-7 0 0,-8 3-3 16,8-5 10-16,-3 5 13 15,3 1-17-15,0 6 3 16,0 1-1-16,6-5 0 16,-6 5-5-16,0 5 11 15,12-7-11-15,-12 11 14 16,21-3-14-16,-13 2 2 15,-8 1 3-15,0-1-4 16,0-5-1-16,18-3 0 16,-6 4 6-16,-3-9-6 15,-9 1 0-15,0 11 0 16,0-1 2-16,0 5-2 0,0 11 0 16,0-11 0-16,0-3 4 15,0 0-4-15,2-7 0 16,8 2 0-16,11-2-1 15,-19-1 2-15,-2 1-1 16,0-1 0-16,3-5 2 16,15 5-3-16,-12-7 1 15,6 2 0-15,-9 3-1 16,-3-6 1-16,9 8 0 16,-9-2 0-16,0-3 6 15,0-4-9-15,0-6 3 16,6-4 0-16,9 5-3 15,-9 1 3-15,6 0-4 0,2 0 3 16,-5-6 1-16,0 4-3 16,18-1 3-16,-6 1 0 15,12 2-11-15,14-6 0 16,-27 4-38-16,25-6 5 16,0 0 10-16,12-3 22 15,10-5-24-15,10 5 2 16,0-5 20-16,-2 6-29 15,6-2-21-15,-4-3 8 16</inkml:trace>
  <inkml:trace contextRef="#ctx0" brushRef="#br2" timeOffset="358701">8181 3717 337 0,'0'0'165'0,"0"0"-54"15,0 0-21-15,0 0-32 16,0 0-7-16,0 0 14 16,-152-29-20-16,129 29-21 15,-13 0 23-15,27 0-26 16,3 0-3-16,-9 0 4 15,9 0-15-15,6 5 21 16,-2-5-27-16,-8 11 6 16,4 2 2-16,-21 1-6 15,16 4-3-15,5-2 0 16,-1 1 7-16,5 4 4 16,-7 3-11-16,5 3 0 0,2 2 15 15,2 1-11-15,-3 4 6 16,0 4 23-1,3 7-20-15,0 8 23 0,0 9-32 16,0 7 1-16,0 4 28 16,0 7-26-16,0 5 5 15,0 1 0-15,8-3-8 16,5-3 12-16,-11-10-16 16,8-9 0-16,-7-4 4 15,2-7 2-15,1-2-6 16,-2 0 11-16,-1 3-10 15,-3 5 25-15,0 3-12 0,0 5-4 16,0-7 17-16,0-12-22 16,0-8-5-16,0-13 0 15,0-8 7-15,0-2-4 16,0-6-3-16,0-3 0 16,0-2 1-16,15-3 4 15,14 0-5-15,12 0 1 16,10-24 8-16,6-9-9 15,5-6 0-15,4-9-51 16,1-10-64-16,8-10-211 16,5-14-624-16</inkml:trace>
  <inkml:trace contextRef="#ctx0" brushRef="#br2" timeOffset="360207">14223 5062 462 0,'0'0'114'0,"0"0"90"16,0 0-149-16,-178 77 23 16,134-58-9-16,-5 0-22 15,8-3 11-15,3-5-32 16,9-1-6-16,13-4 23 16,4-3-28-16,12 2 18 0,0-5-33 15,41 0 8-15,52 0-14 16,53-19 9-16,34-13-3 15,10-6 3-15,-5 4 3 16,-31 5-5-16,-32 2-1 16,-24 3 0-16,-20 5 6 15,-25 0-6-15,-15 8 0 16,-17 4-2-16,-14 1 11 16,-7 4-13-16,0 2 4 15,-33 0 0-15,-45 0 7 16,-50 5-7-16,-41 25 0 15,-42 1-1-15,-23 1 9 16,-3 1-9-16,4 2 1 0,16-4 0 16,22 0 4-1,33-11-4-15,47-4 0 0,53-5-7 16,41-6 15-16,24-5-17 16,74 0 9-16,59-11 0 15,49-15-1-15,31-3 1 16,26-7 0-16,-8 2-6 15,-11-3 12-15,-30 4-16 16,-39 9 10-16,-26 9-60 16,-35 9-82-16,-37-5-187 15</inkml:trace>
  <inkml:trace contextRef="#ctx0" brushRef="#br2" timeOffset="367532">8691 7185 100 0,'0'0'56'0,"0"0"94"16,-178 0 46-16,111 0-147 15,-5 5-24-15,0 1 26 16,19-1 19-16,-12-2-14 15,6-1-41-15,-1 3-14 0,7-2 13 16,19 0-11-16,8 3-3 16,-7-4 0-16,0 1 7 15,-21-3-7-15,16 0 0 16,12 0 0-16,-16 0 2 16,1 0 1-16,-22 0-3 15,1-5 0-15,15-7 3 16,14 2-3-16,2 3 0 15,-10-8 0-15,5 0-3 16,-14-5 7-16,-6 3-4 16,5 0 0-16,-5 1 3 15,2 5-2-15,7 3-1 16,-4 6 0-16,7-1-4 0,5 3 3 16,12 0 1-1,16 0 0-15,-2 0 2 0,-5 0-7 16,10 0 5-16,-4 0 0 15,1 3-2-15,-2-1 7 16,-7-2-5-16,7 3 0 16,-2-3 2-16,4 0-3 15,-1 0 1-15,6 0 0 16,-6 5-4-16,12-2 7 16,0 8-4-16,-18 2 1 15,7 6 0-15,-2 0-2 16,-10-1 2-16,13-5 0 15,10 2-4-15,-20 5 4 0,17-1-3 16,-15 9 3-16,12 6 0 16,1 1 0-16,-17 5 0 15,16 7 0-15,-17 3-3 16,10-3 10-16,5 4-8 16,-4-9 1-16,1 2 0 15,-11-4-1-15,-7-6 1 16,5 1 0-16,12-6-1 15,6 1 6-15,6-1-7 16,0-2 2-16,0 5 0 16,0 3 5-16,0 4-1 15,0 4-4-15,-6-2 10 0,-12-1-7 16,-3-5 13 0,21-7-16-16,0 5 0 0,-6-4 12 15,6 6-10-15,-8 0 2 16,-1-5 0-16,9 1 4 15,0-3-1-15,0 3-7 16,0-4 0-16,-18 0 4 16,7-1-4-16,4-6 0 15,-17-5-2-15,24 4 8 16,-8 2-5-16,8 9-1 16,0-6 0-16,0 0 2 15,0-8-2-15,0-8 0 16,0 0-2-16,3-2 1 0,-3 4 0 15,15 1-6 1,-4-3 7-16,4 0 2 0,11 2-2 16,-13 1 0-16,7 0 9 15,-14 7-1-15,9-7-4 16,-5 0-4-16,10-1 0 16,12-4 1-16,-2 2-1 15,21-3 0-15,-12 3 0 16,11 0 11-16,-2 3-13 15,-1 2 2-15,4-4 0 16,2-4-10-16,18 3 10 16,-15-3 0-16,25 6 3 15,-24-3 4-15,8 5-7 16,-3-3 0-16,4 2 0 0,4-4 4 16,7-5-4-16,10-3 0 15,11 0-2-15,3 0 12 16,-9 0-25-16,6 0 16 15,-27-3-1-15,7-3 6 16,-16 4-3-16,-11 2-3 16,-7 0 0-16,-6 0 2 15,1 0-3-15,4 0 1 16,-2 0 0-16,13 0-5 16,8 0 7-16,0 0-2 15,9-3 0-15,-3-3 5 16,-7-1-7-16,-5 4 2 15,-17 0 0-15,-5 3-8 0,2 0 11 16,0 0-3-16,12 0 0 16,4-2 1-16,-1-3 3 15,6-3-4-15,5 2 0 16,-6-8-8-16,1 4 11 16,-9-1-3-16,-12 3 0 15,-7 0 5-15,-2 3-6 16,-3-1 1-16,-3-2 0 15,5 3 1-15,12 0 3 16,11-3-4-16,4-3 0 16,-3 0 1-16,-2 0-1 15,-12 1 0-15,0-1 0 0,-10 4 1 16,-5 1 2 0,2 3-3-16,-11-2 0 0,1 5 5 15,-8-8-3-15,-5 8-2 16,6-8 0-16,-1 0 1 15,8 0-1-15,2-3 0 16,0 1 0-16,-1 1 1 16,1 2-1-16,-5 1 0 15,1 2 0-15,-2-3-2 16,-3 4 6-16,4-1-4 16,-5-7 0-16,6 2 1 15,1-6-1-15,4-2 0 16,-1 1 0-16,-4 1-2 15,-2 5 8-15,5-2-6 16,-14 1 0-16,0 3 2 0,7-3-3 16,-4 3 1-16,5 6 0 15,10-4-1-15,-11-2 5 16,-7 1-4-16,0-10 0 16,0 4 2-16,0-5 6 15,0-1-5-15,0-3 2 16,0 1 6-16,0-3-8 15,-18-6 7-15,6 4-10 16,12-4 1-16,-3 3 3 16,3-2-4-16,0-1 0 0,-10 2 6 15,2-2-5 1,5 3 19-16,-6-5-5 0,-2 5-10 16,4-5 28-1,-4 3-32-15,5-7 3 0,-1 0-2 16,7-5 7-16,0-1-6 15,0 2-3-15,0 5 0 16,0-1 3-16,0 5-1 16,0 2-2-16,0-2 0 15,0 3 9-15,0-2-7 16,0 5-2-16,0-6 0 16,0 4-1-16,-3 1 1 15,1-1 0-15,2 3-2 16,0 3 10-16,0 4-10 0,0 0 2 15,0 5 0-15,0 0-3 16,0 0 3-16,0 7 0 16,-3-3 0-16,-9-1 1 15,-4 1-6-15,-7-5 2 16,-16 2 3-16,-5 1-8 16,-4 3 14-16,1-2-6 15,-9 1 0-15,-4 2 5 16,-3 1-7-16,-4 0 2 15,-11 2 0-15,-14-2-2 16,-21-1 2-16,-26 3 0 16,-22 3-8-16,-25 0 12 15,-5 0-4-15,-3 0 0 0,11 17 4 16,11 2-9 0,8 2 5-16,1 3-3 0,11 0-3 15,9 3-54-15,9-3-63 16,19-13-147-16</inkml:trace>
  <inkml:trace contextRef="#ctx0" brushRef="#br2" timeOffset="381251">1591 1204 549 0,'0'0'12'16,"0"0"22"-16,0 0 57 15,0 0 10-15,0 0-24 16,0 0-9-16,0 0-7 16,10-28-10-16,-28 27-10 15,-30-5-37-15,-17 6 3 16,-22 0-1-16,-11 6-4 15,-5 15-4-15,-2 0 2 16,7 4 0-16,3-1 3 16,10 0-3-16,7 3 0 0,10-4 6 15,11 4-5 1,6 0-1-16,13 2 0 0,3 4-1 16,2 4 1-16,5 8-5 15,5 7 4-15,5 3 1 16,0 7-1-16,4 1 1 15,2 11 0-15,2 8 0 16,-3 14 2-16,0 9 1 16,-5 15 4-16,0 13-3 15,7 17 6-15,-1 8 3 16,4-5-4-16,3-15 4 16,5-10-2-16,0-1 22 15,0 1-3-15,16 3-14 0,-1 3-5 16,3-1-2-1,-3 6-4-15,-1 6 1 0,-5 4 1 16,0 9-4-16,-9 11-3 16,0 12 5-16,0 10 1 15,0 0-3-15,-9 2-1 16,-9-14 0-16,-5-5-2 16,2-8 1-16,-4-4 1 15,2 5-1-15,0-2-1 16,-5 14 2-16,2 6-2 15,-3 7 2-15,1-2-2 16,5-11 1-16,11-13 6 0,3-19 0 16,9-5-2-1,0-6 2-15,0 1-3 0,0-4 5 16,0-2 3-16,0-5-7 16,0-3 20-16,0-3-13 15,0-4-3-15,0-4 0 16,0-13 1-16,0-6-6 15,0-5 5-15,0-7-1 16,0 2-3-16,0-6-1 16,0-2 0-16,0 5-1 15,9-5-2-15,-3 2 0 16,0 7 3-16,2 3-2 16,2 2-2-16,-2-1 1 15,7-8 0-15,-9-8 1 16,-2-2-1-16,1-9-2 0,-2 1 2 15,5-6 0-15,-1-5 0 16,2 3-1-16,0-6 1 16,-6-1 0-16,5 3-1 15,-8-8 0-15,0-5 0 16,0-5 2-16,0-8-1 16,0-5 0-16,0-6-1 15,0-2 2-15,0-3-1 16,0 0-1-16,0-2 0 15,0-4 0-15,0 0-2 16,0 4 0-16,3 5-1 16,33 2 0-16,9 3 1 0,26 6 1 15,24 2 0-15,30 11-5 16,17 10-98-16,14 9-104 16,-9-7-193-16</inkml:trace>
  <inkml:trace contextRef="#ctx0" brushRef="#br2" timeOffset="417674">8603 9033 436 0,'0'0'172'0,"0"0"-51"16,0 0-13-16,0 0-38 16,0 0 3-16,0 0 0 15,0 0-53-15,-60-48 0 16,33 48 19-16,-14 13-36 0,-6 22 16 15,-19 10 10-15,-17 11-16 16,-15 9 33-16,-18 4-36 16,-6 6-8-16,3-3 18 15,9 0-9-15,18-8-11 16,18-8 0-16,18-12 2 16,23-18 4-16,18-7-6 15,6-12 0-15,9-1-3 16,0-3 16-16,0-3-13 15,0 0 6-15,0 0-5 16,0-3 23-16,0-27-24 16,6-4 0-16,-3-4-3 0,-3 1 10 15,0 2-7-15,0 6 0 16,0 5 0-16,0 7-1 16,0 7 1-16,0 5 0 15,0 5-3-15,0 0 0 16,-3 0-1-16,-7 0-5 15,-6 24 9-15,3 11-7 16,1 2 7-16,9 0 0 16,3-4-6-16,0-4 13 15,21-5-12-15,12-4 5 16,18 0 0-16,8-9 6 16,9-6-6-16,6-5 0 15,-8 0 0-15,-9 0-32 0,-13-5-55 16,-21-3-46-16,-7-3-59 15,-16 3-62-15</inkml:trace>
  <inkml:trace contextRef="#ctx0" brushRef="#br2" timeOffset="418109">5757 9937 302 0,'0'0'108'0,"0"0"-57"16,0 0-3-16,0 0 59 15,0 0-26-15,0 0-25 16,-48-9-11-16,110 9-5 16,37 0 18-16,10 0-14 15,70 0-21-15,25 0 27 16,37-8-23-16,29-10-2 16,-31-4-6-16,-5 1-18 15,-18-1 21-15,-41 4-22 16,-31 7 4-16,-41 3 14 0,-34 5-18 15,-13 3 0-15,-20 0-1 16,-3 0 5-16,-12 9-13 16,-25 17 2-16,-46 9-39 15,-48 5-77-15,-35 0-143 16,17-11-208-16</inkml:trace>
  <inkml:trace contextRef="#ctx0" brushRef="#br2" timeOffset="419070">5878 10033 279 0,'0'0'85'16,"0"0"-36"-16,0 0 29 15,0 0 17-15,0 0-8 16,0 0-20-16,-36-30-54 16,34 41 10-16,-1 21-1 15,3 14 24-15,0 4 2 0,0 9-23 16,8 8 12-16,7 10 13 15,-2 15-20-15,1 17 19 16,-5 22 26-16,-3 11-53 16,3 5 20-16,0-6-35 15,-7-18 8-15,11-20 6 16,-8-20-19-16,2-14 12 16,-1-21-14-16,-6-11 0 15,0-8 7-15,0-12-4 16,5-7-3-16,-5-5 0 15,3-5 5-15,4 0-4 16,1 0-1-16,20 0 0 16,19 0 10-16,17 0-1 0,36-18-9 15,21-3 0 1,25-3 5-16,14 2-6 0,12-2 1 16,-3 5 0-16,1 6-7 15,-16 2 11-15,-17 6-4 16,-19 2 0-16,-16 3 6 15,-7-3-4-15,0-2-2 16,3-3 0-16,-3-7-5 16,-2 3 11-16,-11-1-6 15,-10 0 0-15,-15-1 2 16,-8 0-1-16,-3 4-1 16,-15 3 0-16,-3 0-2 0,-10 2 4 15,-7 0-2 1,4 2 0-16,-7-4 2 0,2-4 5 15,2-2-7-15,-3-7 0 16,-1 0-6-16,7-6 12 16,6-2-6-16,-1-2 0 15,-16 1 2-15,-4-11-3 16,0-11 1-16,-6-21 0 16,6-14-2-16,0-10 9 15,-14-6-7-15,14 2 0 16,-48-6 0-16,30 5-1 15,-6 2 1-15,-27-5 0 16,15 5-4-16,-20 2 9 16,4 14-10-16,13 14 5 15,11 13 0-15,26 13 0 0,2 11 0 16,0 14 0-16,0 7-4 16,-9 2 15-16,-13 2-19 15,-9-1 8-15,10 2-25 16,-22 6 12-16,-13 0-78 15,-17 3-43-15,-9 32-36 16,2 5-79-16,-8 6-203 16</inkml:trace>
  <inkml:trace contextRef="#ctx0" brushRef="#br2" timeOffset="419482">6565 10300 505 0,'0'0'94'0,"0"0"-48"15,0 0-19-15,0 0 27 16,0 0-20-16,0 0-3 15,184-88-2-15,-142 88-28 16,-19 24 23-16,-2 8-24 16,6 6 2-16,-27 6 23 15,0 2-23-15,-4 5 12 0,-19 2 10 16,-10-2-23-16,-2-3 25 16,13-10-15-16,-4-14-5 15,18-6 17-15,8-8-20 16,0 2-3-16,38-7 21 15,24-5-15-15,24 0 19 16,3-17-25-16,12-3 3 16,19-4 1-16,-20 9-4 15,-10 3-35-15,-25 4-138 16,-24-5-365-16</inkml:trace>
  <inkml:trace contextRef="#ctx0" brushRef="#br2" timeOffset="486096">19625 8271 555 0,'0'0'66'0,"0"0"-55"0,0 0 35 15,0 0 14-15,-164-105 15 16,133 83-32-16,0 1 6 15,-11-3 15-15,4 0-4 16,-19 8-28-16,-14 1 13 16,-9 1-32-16,-13 8 7 15,-14 2-14-15,1 4-2 16,-11 0 25-16,-10 0-29 16,14 10 4-16,5 11-3 15,-1 6 6-15,25-6-2 0,10 3-5 16,9-3 0-16,17 1 2 15,-4 0-2-15,3-1 0 16,-2 5-4-16,13 7 10 16,-15 1-1-16,2 7-5 15,3-1 0-15,-8 0 9 16,9 5-5-16,5-5-4 16,1-2 9-16,3 10-4 15,20 3 6-15,0 3-11 16,8 9 1-16,7-1 6 15,3-1-7-15,0 6 0 0,18-7 0 16,18 0 5 0,8-6 1-16,15-8-6 0,16 0 0 15,9-7 9-15,-4-4-9 16,15-3 0-16,15-5-1 16,9-10 12-16,17 0-6 15,-17-3-5-15,-1-9 0 16,-5 4-1-16,-15-9 1 15,12 0 0-15,-5 0-3 16,-7 0 9-16,5 0-6 16,-8 0 0-16,0 0 0 15,0-17-2-15,3-7 5 16,4 3-3-16,-4 2 0 16,-6-3 7-16,-12 1-7 0,-15-3 0 15,1-3 0 1,-9-2 6-16,-8-5-6 0,-3 1 0 15,-12-2 3-15,-3-7 2 16,-16-1 1-16,-10-8-6 16,-5-5 0-16,0-8 7 15,-23-3-4-15,-13-2-3 16,-21-6 0-16,-20 8 6 16,-15 5-10-16,-11 6 4 15,-8 3 0-15,-7 7-7 16,-5 0 7-16,-1 4 0 15,-1 12-1-15,9 1-17 16,10 14-5-16,7 3-73 16,26 12-36-16,1 0-15 15,3 6-69-15,4 12-96 0</inkml:trace>
  <inkml:trace contextRef="#ctx0" brushRef="#br2" timeOffset="488047">19841 9594 453 0,'0'0'53'15,"0"0"15"-15,0 0-4 0,0 0 36 16,0 0 0 0,0 0-42-16,-187-131-16 0,133 107 14 15,-3 5-9-15,-17-2-22 16,-6 7 6-16,-15 4-11 15,-18-1 10-15,-6 3-30 16,-12 3 5-16,7 5 16 16,5 0-13-1,0 0 16-15,10 0-8 0,-16 10-13 16,-6 14 29-16,12 9-32 16,-3 4 0-16,10 6 4 15,22-2 2-15,4-8-4 16,6 5 4-16,18-6-6 0,8 3 17 15,0-6-17 1,13 6 0-16,2 0-2 0,3 5 9 16,13 8-5-16,-7 3-2 15,4 5 0-15,-5 0 2 16,2-2-2-16,11 2 0 16,6-1-2-16,4 2 11 15,-2-4-9-15,10 4 0 16,0-1 0-16,7 8 0 15,29 3 3-15,-5 0-3 16,11 2 0-16,1-4 7 16,9-2-3-16,4 4-4 0,13 3 2 15,8-1 9 1,-2 1-11-16,5-6 0 0,-3-5 4 16,3-11 0-16,9-5 5 15,9-10-9-15,10-7 0 16,-2-2 6-16,1-5-6 15,-6-5 0-15,-3 1 0 16,-3-7 6-16,0-3-5 16,7-5-1-16,1 0 0 15,2 0-1-15,-2 0 1 16,-5-13 0-16,0-9 3 16,1-4 0-16,-8-3 6 15,7-1-9-15,-6-2 0 16,-5 0 3-16,-7 0-3 15,-5-3 0-15,-11-3-1 0,0 1 10 16,-5 0-8 0,-2 2-1-16,-11-1 0 0,5 0 1 15,-6-1 2-15,-4-4-3 16,7-4 0-16,-1-4 9 16,-2-1-9-16,0-3 0 15,-1-9 0-15,-6-7 1 16,-2-10-1-16,-6-1 0 15,-12 4 0-15,-12-3 4 16,-6 7 19-16,-6 0-8 16,-35 0-11-16,-28-4 18 15,-23 2-22-15,-14-1 0 16,-20 6-1-16,-10 4-1 16,-28 12-4-16,-24 16 6 0,-23 20 0 15,-5 17-21-15,3 0-12 16,17 22-90-16,29 7-112 15,33-10-159-15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52:13.32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85 609 499 0,'0'0'263'16,"0"0"-155"-16,0 0 15 15,0 0-3-15,0 0-29 16,0 0-29-16,0 0-35 16,-85-24-14-16,101 24-13 15,24 0 6-15,22 0 13 0,13 0-4 16,28 0 0 0,7 0 10-16,1 0-17 0,-11-18-7 15,-14 16 1 1,-17 2 0-16,-16-25 2 0,-24 22-4 15,-4-13 0-15,-11 16 5 16,-7 0-1-16,-2 0-1 16,-5 0 8-16,0 0-4 15,-20-5 7-15,-19-16-14 16,-5-3 1-16,-4 7 0 16,-3-4 0-16,7 5-1 15,17 5 0-15,-3 0 4 16,4 11-2-16,19-7-2 15,-1 1 1-15,8 4-6 16,0-2 4-16,0 4-13 0,20 0-6 16,4 0 20-16,27 17 2 15,0 9-2-15,-10-9 1 16,9 4 1-16,-8-2-2 16,0 5 0-16,-4-3 0 15,-11 14 3-15,-15 3-2 16,-12-14-1-16,0 15 0 15,-23-9-2-15,-16-1-25 16,-7 12-72-16,15-7-102 16,13-2-154-16</inkml:trace>
  <inkml:trace contextRef="#ctx0" brushRef="#br0" timeOffset="314">1532 308 745 0,'0'0'201'16,"0"0"-63"-16,0 0-24 16,0 0-32-16,0 0-44 15,0 0-14-15,-33 141 14 16,46-74-13-16,-8 11 6 15,-5 1-25-15,3 2 2 16,-3-1-5-16,0-13-1 16,0-5-4-16,0-17-36 0,-3-17-67 15,3-5-42-15,0-18-77 16,3-5 1-16,17 0-53 16,5-38-164-16</inkml:trace>
  <inkml:trace contextRef="#ctx0" brushRef="#br0" timeOffset="2220">1547 419 198 0,'0'0'168'16,"-63"-168"-49"-16,37 96 6 15,5 8 14-15,6 16-28 0,9 16-13 16,6 9-19 0,0 19-22-16,0-4-24 0,29 8-23 15,20 0 0-15,10 0 13 16,3 5-8-16,4 25 2 15,-4 9-9-15,-8 13-5 16,-13 12 17-16,-20 16-15 16,-18 21 2-16,-3 15 15 15,-29 6-21-15,-17-6 9 16,8-23-9-16,11-23 3 16,18-19-5-16,9-20 1 15,0-9-10-15,27-6-9 16,12-12-25-16,5-4 33 15,4 0 7-15,11 0 4 16,3-17 6-16,1-15-6 0,3-9 0 16,-10 1 11-16,-9 0-7 15,-8-3 15-15,-12-2 1 16,-13-6-3-16,-4-3 12 16,-10 7-4-16,0 6 1 15,0 12 10-15,-21 18-14 16,0 11-4-16,3 0-9 15,3 0-8-15,3 32 13 16,6 11-14-16,6 10 3 16,0 1 11-16,0 0-12 15,15-6 6-15,12-6-8 16,6-10 4-16,8-5 0 0,3-14-3 16,2-3-1-16,-2-10 5 15,4 0-2-15,2-10 0 16,3-21-1-16,4-7 0 15,-6-2 5-15,-7-3-7 16,-8 9 0-16,-16 6 1 16,-4 13-1-16,-11 6 0 15,-2 7 0-15,0 2 1 16,-3 0-6-16,4 0 5 16,-2 0-9-16,1 0 7 15,3 0-8-15,-1 6 9 16,-5-1 1-16,0-3 0 15,0-2-5-15,0 0 5 16,0 0 0-16,0 0 13 16,0 0-12-16,0 0 9 0,-8-5-10 15,-7-11 2-15,4 5 2 16,-2 0-4-16,8 11 0 16,1 0-3-16,1 0-7 15,0 0 7-15,-12 11-9 16,4 24 12-16,4 13 0 15,7 3 0-15,0-9-1 16,22-7 1-16,7-13-9 16,4-9 9-16,0-2-4 15,6-6 4-15,-7-2 1 16,3-3 1-16,-2-16-2 16,1-19 0-16,7 3 4 0,-12-8 1 15,-14 0-3-15,3 0 0 16,-18-11 10-16,0 12-10 15,0 22-2-15,0-7 6 16,0 22-1-16,0 2 8 16,-13 0-11-16,-4 15 3 15,0 17-2-15,17 11-3 16,0 5 0-16,0-18 0 16,17 10 7-16,-2-5-7 15,0-11 0-15,-3-1 1 16,9-9-5-16,8-14 5 15,4 0-1-15,3 0 2 16,2 0-1-16,-22-14 8 0,7-7-9 16,-8-3 0-1,-4-16 10-15,7 11-10 0,-18-1 0 16,0 0 3-16,0 2 0 16,0 11 3-16,0 9-6 15,3 3 0-15,-3 5 11 16,0 0-11-16,0 0-3 15,-3 5-2-15,0 28 2 16,3 9 2-16,0 4 1 16,0-7 0-16,24-4 1 0,9-8-1 15,-15-3 0 1,2-10-2-16,13-4 5 0,-15-3 0 16,11-7-3-16,7-7 0 15,3-33 5-15,2-6-5 16,-11 12 0-16,6 2 0 15,-18-3 4-15,3 11-6 16,12-6 2-16,-10 6 0 16,-2 23-5-16,-10-11 5 15,-4 12-1-15,4 0-3 16,-7 12-4-16,4 13 7 16,-2 10-7-16,1 0 8 15,13-13-5-15,-2 10 5 16,3-8-6-16,5-11 5 15,-8 3 1-15,3-16-7 0,2 0 7 16,10 0 0 0,-2-32 5-16,-2 3-5 0,-5-9 0 15,-13-7 2-15,2-1 3 16,-10 1 0-16,-3 7-5 16,0 6 0-16,0 22 6 15,0-4-3-15,0 9-3 16,0 5 0-16,0 0 0 15,-13 2-1-15,10 28-10 16,3-1 10-16,0 19-5 16,0-2 6-16,0-6 0 15,0-10 0-15,18-6 2 16,-3-3-4-16,3 3 2 16,-7-8 0-16,-6 14-3 0,-3-15 3 15,-2-4 0-15,0 2 0 16,-7-10-27-16,-13-3 12 15,-4 0-15-15,9 0 0 16,-3 0 23-16,13-5-14 16,5-10 6-16,0-9-7 15,9-9 10-15,26-2 10 16,8-8-2-16,6 3 1 16,8-3-2-16,-9 11 6 15,-16 0-1-15,-12 13 0 16,-10 12 2-16,-5-1 3 15,11 8-5-15,-4 0 0 16,-4 0 6-16,5 21-3 0,-13 8-3 16,0 22 12-1,0-8-8-15,0 0 4 0,15-9-8 16,-1-7 0-16,-2-9-1 16,6-1 1-16,-10-17-7 15,10 3-24-15,0-3-72 16,-3 0-77-16,3 0-69 15,-3-16-98-15</inkml:trace>
  <inkml:trace contextRef="#ctx0" brushRef="#br0" timeOffset="2520">4589 302 496 0,'0'0'103'0,"0"0"15"0,0 0 18 16,0 0 3-16,0 0-44 15,0 0-21-15,0 0-54 16,-93 7-10-16,93 31 4 16,0 0-14-16,0-1 7 15,10-5-7-15,11-10 0 16,-3-3 12-16,8-19-5 16,7 0 7-16,-10-6 3 15,1-12-10-15,-15-6 15 16,-6 3-10-16,-3-3-2 15,0-2-5-15,-12 14-5 16,-12-2-4-16,4 6 0 0,-6 8-56 16,10 3-75-16,-4 34-103 15,10 3-112-15</inkml:trace>
  <inkml:trace contextRef="#ctx0" brushRef="#br0" timeOffset="3254">5017 681 419 0,'0'0'512'0,"0"0"-437"15,0 0 7-15,0 0 10 16,0 0 23-16,0 0-64 15,-56-48-25-15,56 51-24 16,0 17 1-16,0 3 14 16,5 12-5-16,19-11-2 15,6 3 10-15,-6-1-19 16,6-1 8-16,-1-5-8 16,1-6 1-16,-1-2 4 15,1-10-6-15,-9-2 0 16,5 0 5-16,20-2 0 15,13-31-5-15,-3-7 0 16,-9 0 3-16,-23 2 3 0,-4 4-5 16,-13-1-1-16,-1-1 6 15,-6 4-1-15,0 8-1 16,0 6 0-16,-13 12 9 16,2 4 14-16,2 2-23 15,3 0-3-15,4 0-1 16,2 24-5-16,0 10 5 15,0 7 0-15,0-7 3 16,0 1-2-16,12-13-1 16,20-6 0-16,-5-11-3 15,15-5 7-15,-4 0-4 16,-2-10 0-16,8-14 3 16,-11-6 2-16,-7-8-5 0,-2-6 0 15,-12-5 1-15,-6 4 3 16,-6-1-1-16,0 14 0 15,0 13-1-15,-9 16 10 16,0 3 0-16,3 0-4 16,-2 0-4-16,1 24-2 15,-4 20-2-15,-1 12 0 16,9-1 3-16,3 4 3 16,0-11-5-16,0-2-1 15,21-11 0-15,14-8 5 16,9-6-3-16,7-13-2 15,6-3-15-15,2-5-8 0,-8 0-66 16,-7-2-82-16,-18-22-172 16,-16-11-348-16</inkml:trace>
  <inkml:trace contextRef="#ctx0" brushRef="#br0" timeOffset="11900">10717 1808 421 0,'0'0'376'16,"0"0"-309"-16,0 0 51 0,0 0-24 16,0 0-5-1,0 0-17-15,-88-75-62 0,85 75 0 16,-1 0-10-16,-14 16 3 15,13 8-7-15,-11 2 4 16,14 9 0-16,2-11-8 16,0 4 5-16,2-4 3 15,19-12-1-15,9 5 5 16,6-10-2-16,-7-7-2 16,4 0 0-16,6-21 11 15,-1-14-6-15,-4-8-5 16,-8-7 4-16,-17 2-1 15,-9 0 7-15,0 7-10 16,-9 9 0-16,-20 8 0 0,-4 3 0 16,4 10 0-16,-4 6-3 15,0 5 4 1,-9 0-7-16,-6 31 4 0,1 15 1 16,9 2-8-16,17-2 8 15,11-6 0-15,10-3-1 16,4-7 3-16,28-9-5 15,14-5 4-15,6-8 0 16,11-8 1-16,-1 0 3 16,3 0-4-16,-1-21 0 15,-18-1 6-15,-4 1-1 16,-9 0-5-16,-7 5 0 16,-5 0 2-16,1 7-2 15,-9 4 0-15,5 5 0 16,3 0 1-16,4 0-10 0,1 11 8 15,4 10 1-15,-1 3-8 16,4 3 10-16,6-3-4 16,0-4 1-16,2-3-94 15,-8-5-94-15,-10-8-188 16</inkml:trace>
  <inkml:trace contextRef="#ctx0" brushRef="#br0" timeOffset="10169">8064 1465 267 0,'0'0'508'0,"0"0"-308"16,0 0-29-16,0 0-21 16,0 0-51-16,0 0-22 15,0 0-32-15,-41-109-33 16,41 109-9-16,0 20 4 16,-21 37 2-16,1 23-9 0,4 13 7 15,-7 2-3-15,15-2 2 16,1-1-6-16,1-8 0 15,4-8-2-15,2-15 2 16,0-13-9-16,8-13-26 16,-1-14-59-16,-7-21-16 15,8 0-65-15,4-27 7 16,12-31 15-16,-3-4-98 16,-21-8 72-16,0-2 72 15,0 6 13-15,-6-7 94 16,-19 1 3-16,-1 0 24 15,0 5 66-15,1 8 26 16,4 11 4-16,3 13-1 16,10 9-12-16,3 10-20 15,5 11-23-15,0 2 13 0,0-1-6 16,8 4-66-16,33 0 4 16,25-2 10-16,17 2-2 15,20 0 13-15,10 0-18 16,7 0 0-16,-19 0 18 15,-24 9-32-15,-23 12 2 16,-25 8-3-16,-22 9 3 16,-7 12-3-16,-25 14 2 15,-45 14-2-15,-30 2 6 16,-8-2 0-16,10-13-6 0,19-15 0 16,32-21 2-1,27-7-5-15,10-15 3 0,10 1 0 16,0 1-8-16,7-4 9 15,22 8-1-15,12-7 0 16,7 5 1-16,-1-4 2 16,7-1-3-16,-6 2 0 15,-1 2-3-15,-6 7 5 16,-7-1-2-16,-14 5 0 16,-7-2 0-16,-13-1-1 15,0 9 1-15,0-6 0 16,-31 6 5-16,-18 0 2 15,-11-11-7-15,0 0 0 16,3-8 4-16,5-6-7 16,13-2 3-16,9 0-24 0,12 0-29 15,15 0-62-15,3-15 11 16,24-23-103-16,35-16-151 16</inkml:trace>
  <inkml:trace contextRef="#ctx0" brushRef="#br0" timeOffset="11037">8709 1919 336 0,'0'0'169'0,"0"0"-64"16,0 0 4-16,0 0-23 16,0 0-2-16,0 0-49 0,48-4 1 15,-12-8 55-15,-7-1-45 16,4-3 3-16,-9 2-15 15,-9-4-16-15,-7-1 21 16,-5 1-21-16,-3-4-1 16,0 6 6-16,0 3-21 15,-11 5 3-15,-10 8-5 16,-4 0-5-16,2 0 1 16,0 13 0-16,-1 17 4 15,9 4-2-15,5 7 5 16,10-2-6-16,0-6 3 15,22-4 0-15,10-5-2 16,7-13 2-16,9-9 0 0,2-2 3 16,6-2 0-16,-5-25 5 15,-10-5-8-15,-8 1 2 16,-9-5 9-16,-9 2-10 16,-7-7-1-16,-4 6 4 15,-4 1-1-15,0 7 6 16,0 16-7-16,0 3 0 15,0 5-1-15,0 3-1 16,0 0-8-16,3 0-1 16,5 20 1-16,5 14 2 15,2 12 6-15,-1-1 0 16,1 0-1-16,3 1 1 16,-3-9 0-16,-3-4 0 15,-6-7 4-15,-6-10-14 0,0-2 10 16,0-7-16-16,-10-4 15 15,-13 0-11-15,-10-3-15 16,4 0-2-16,-1 0-18 16,6 0 15-16,16-3-6 15,8 3 1-15,0-3 35 16,5-1-37-16,28 1 20 16,9-11 15-16,7 1 8 15,12-11-5-15,4-8 1 16,0-9 0-16,-9-7 12 15,-8-5-12-15,-12-11 23 16,-10 0 28-16,-8-3-11 16,-15 3 14-16,-3 7-11 0,0 9 3 15,0 9 8-15,-6 12-45 16,-6 8 11-16,4 6 3 16,1 7-20-16,4 6 0 15,0 0-3-15,3 35-22 16,-2 26 17-16,2 22 5 15,0 6 0-15,0-6-6 16,0-6 14-16,18-10-17 16,-1-11-3-16,7-14-62 15,-1-7-43-15,-8-8-53 16,1-16-120-16,-1-11-97 16</inkml:trace>
  <inkml:trace contextRef="#ctx0" brushRef="#br0" timeOffset="11199">9627 1613 298 0,'0'0'130'16,"0"0"-42"-16,0 0 23 15,0 0-36-15,0 0-62 16,0 0-1-16,108-36-5 16,-29 23-1-16,8-3-6 15,4 14-55-15,-30-1-149 16</inkml:trace>
  <inkml:trace contextRef="#ctx0" brushRef="#br0" timeOffset="15027">12087 1598 548 0,'0'0'159'0,"0"0"-21"15,0 0-6-15,0 0-15 16,0 0-30-16,0 0-15 15,-3-31-42-15,3 31-4 16,0 0 13-16,0 3-39 16,0 21 5-16,0 12-2 15,0 11 12-15,0 3 9 16,-18-2-19-16,10-5-3 16,1-11 7-16,-4-13-9 15,11-2 0-15,0-15-2 16,0-2 8-16,0 5 0 15,0-5-5-15,0 0-1 16,0-35 26-16,21-40-26 0,23-28 1 16,4-16 1-16,14-14 0 15,-5 4 2-15,-13 11-4 16,-11 16 0-16,-13 31 4 16,-7 20-4-16,-5 24 0 15,5 22-2-15,-13 5-3 16,5 21 3-16,-5 41-29 15,0 29 30-15,3 19-5 16,-3 4 6-16,3-1 0 16,6-9-3-16,6-18 7 15,9-22-8-15,-1-19 4 16,3-13-38-16,-10-10-32 16,-16-14-50-16,0-8-5 15,0 0 72-15,0-30-27 0,-6-23-87 16,-20-4 44-1,-2 4 51-15,-16 8 30 0,-10 5 26 16,10 5 16-16,-7 8 4 16,13 3 13-16,12 17 20 15,-7 3 2-15,23-3-3 16,4 4 23-16,6-3-15 16,0-2 2-16,0 3-16 15,0-3-10-15,21 3 0 16,15-4 0-16,12 2-11 15,14-10 23-15,-26 3-13 16,8 10 13-16,-14-2-4 16,-3 6-3-16,8-7 4 0,-26 3-6 15,11 4-9 1,-13 0 11-16,4 0-24 0,14 20 0 16,-7 1-1-16,3 19 0 15,-1 10 8-15,-9 2-8 16,17-1 0-16,-5-3 16 15,-5-6-16-15,6-18 1 16,-9-4 3-16,-12-5 1 16,6-7 3-16,-1-6-7 15,-8-2-1-15,0 0 51 16,6-4 7-16,4-34 1 16,10-10-33-16,6-14-18 0,13-10 14 15,-18 6-22 1,6-2 0-16,-3 7 2 0,-19 18-2 15,10 16-1-15,-15 20 1 16,6 7-20-16,-2 0-17 16,-4 13-95-16,23 27-2 15,-20 14 47-15,18 1-46 16,-3-11-23-16,-15-13 42 16,14-1 112-16,-14-11 1 15,0-6 1-15,15-8 0 16,-6-5 6-16,1 0 27 15,5-11 34-15,-7-18 4 16,-2 2 5-16,0-4 0 16,-7-1-26-16,-2 8-9 15,0-2 15-15,0 1-21 0,-8 3 7 16,-15 3-5-16,1 9-13 16,13 4 7-16,9 6-31 15,0 0-7-15,-2 16-2 16,-14 19 4-16,1 8 5 15,10 2 0-15,5 6 0 16,0-8 1-16,8-3-1 16,2 3 0-16,5-12 2 15,11 4-2-15,-5-16 0 16,-1-8-2-16,11-11 5 16,-11 0 6-16,7-3-9 15,0-15 6-15,-13-9 5 0,16 1-7 16,-15-10-4-16,12 4 1 15,8 0 3-15,-17 3 2 16,13 2-6-16,-18 13 0 16,0 10-5-16,5 1 2 15,0 3 3-15,5 0-6 16,-11 10-2-16,6 25 0 16,3 8 7-16,11-11 1 15,1 3-3-15,-3-11 6 16,6-9-3-16,-15 2 0 15,-4-10 3-15,7-4 3 16,-13 3-5-16,11-6-1 0,-1-3 21 16,-1-24-20-1,4-10 7-15,-12-3 1 16,-6 3-2-16,-6 2 28 0,0-6-25 16,0 5 0-16,-10 12 9 15,-4-2-19-15,-1 22-1 16,5 4-6-16,-6 0 1 15,-6 18-3-15,-2 23 9 16,16 7 0-16,5-3-7 16,3-5 1-16,0-13 6 15,11-5-2-15,2-12-3 16,5-5-2-16,0-1 0 16,-7-4 7-16,7 0 8 0,-11 0-5 15,1-4 5 1,0-4-8-16,-4 3 3 0,2-6 8 15,-1 3-11-15,5 1 0 16,5 4-6-16,2 3-2 16,7 0 6-16,0 0-1 15,12 0 3-15,20 3-6 16,-9-1 6-16,19-2 0 16,-9 0-2-16,-11 0 5 15,-4-8-3-15,-12-6 0 16,-9 1 4-16,-13 0 7 15,4-11-10-15,-9 0 7 16,-3 0 1-16,0-4-4 16,-5 4 12-16,-26 9-17 0,18-1 4 15,-12 11-11-15,-1 5 2 16,16 0-1-16,-11 0 4 16,10 24-7-16,9-5 7 15,2-2-8-15,0 5-12 16,0-5 12-16,5-2-24 15,7-4 9-15,5-5 15 16,1-6-3-16,0 0 13 16,0 0-1-16,-11 0 2 15,9 0 13-15,-16-4-13 16,0 0 2-16,0 1 18 16,0 3-8-16,0 0 17 15,0 0-30-15,0 13-21 0,-3 25 20 16,-8 18 2-16,-1 16 3 15,-6 11 8-15,10 5 8 16,-5 8 9-16,13 0-13 16,-5 12-3-16,-5 6 12 15,5-5-19-15,-8-1-3 16,5-23-1-16,-13-20 2 16,6-19-4-16,-5-23 0 15,-7-23 0-15,-3 0 37 16,-6 0-12-16,-2-10-10 15,-4-20-8-15,4-16-4 16,-16-2 5-16,18-21-8 16,18-11-10-16,18-22 8 15,18-13-16-15,48-2-7 16,11-4 1-16,-6 17-4 0,10 13 26 16,-16 21-4-16,-3 9 6 15,-3 11 1-15,-16 4 2 16,-5 0-3-16,-14 7 4 15,-6 7-2-15,0 2 13 16,-18 9-11-16,2 5 2 16,-2-1 24-16,0 6-26 15,0-4 6-15,0-1 3 16,0 2-9-16,0 11 7 16,0 3-11-16,0 0 1 0,0 0-5 15,0 0 4-15,0 0 0 16,-2 0-2-16,2-5 5 15,0 5 3-15,0 0-6 16,0 0 1-16,0 0 0 16,0 0-1-16,0 0-7 15,0 0 6-15,0 0-8 16,-16 15 5-16,1 8 2 16,-8 3 2-16,-3 15-6 15,11-1 6-15,15-3-1 16,0 6-4-16,2-11 9 15,22 2-10-15,-1 1 6 16,20-13-2-16,-2 1-8 16,9-6-5-16,13-17-54 15,-6 0-96-15,2 0-119 0,-12-34-160 16</inkml:trace>
  <inkml:trace contextRef="#ctx0" brushRef="#br0" timeOffset="16505">15454 946 546 0,'0'0'231'16,"0"0"-120"-16,0 0 3 15,0 0-1-15,0 0-26 16,0 0-17-16,0 0-48 15,-87-88-17-15,69 107-1 16,-11 29-4-16,-4 22 0 16,-3 9 8-16,6 13-6 15,13-4 7-15,8 3-9 0,9-6 0 16,0-10 3 0,2-10-1-16,26-20-2 0,-2-13 0 15,0-8 3-15,5-11-4 16,-1-7 1-16,2-6 0 15,6 0 12-15,3 0-12 16,8-24 0-16,2-6 9 16,1-8-5-16,-6-1 1 15,-8-4-5-15,-9 8 0 16,-4 6 3-16,-7 10-2 16,-10 12-1-16,-5 3 0 0,-3 4-1 15,0 0-6-15,5 0-1 16,2 0 7-16,-1 11-12 15,-1 6 15-15,2-13-2 16,-4 2 0-16,-3-6 2 16,0 0 4-16,0 0-3 15,0 0-3-15,0 0 20 16,0 0-17-16,0-8 0 16,0-5-3-16,-6-7 1 15,-9 13 7-15,8-1-8 16,-4 2 0-16,-4 6-8 15,15 0 7-15,-3 0-2 16,-15 19-6-16,-2 14 8 16,-4 9-10-16,12 3 11 0,12-5 0 15,0-4-7 1,3-10 2-16,9 1 5 16,-6-16-2-16,9-4-1 0,-7-7-3 15,2 0 6-15,-2 0 0 16,4-13 7-16,-3-8-2 15,6 1-4-15,-6-6-1 16,0 5 4-16,-9 2 7 16,0-2-11-16,0 15 0 15,0-2 2-15,0 8 2 16,0 0-7-16,0 0 3 16,0 8-18-16,5 14 13 15,13 8 4-15,3-1 1 0,12-11-5 16,-3 3 6-1,9-15-1-15,2-3 0 0,-8-3 1 16,6 0-2-16,-8-9 1 16,3-20 0-16,-4-10 6 15,-12 0-1-15,-2 0-1 16,2 6 1-16,-18 5-3 16,0 0 17-16,0 6-16 15,0 10 0-15,0 9-3 16,0-2 0-16,0 5-2 15,7 0-10-15,8 24 6 16,2 13-1-16,-5 9 7 16,3-7 0-16,-6-1-5 0,0 0 9 15,2-7-4-15,-1 2 0 16,8-18 1-16,-10-1-9 16,7-4 4-16,-5-6-7 15,-5-2 2-15,-2 1-21 16,-3-3 7-16,0 0-7 15,0 0 6-15,0 0 8 16,6-11 1-16,1 5-2 16,4 1-10-16,7-3-16 15,12 1 19-15,8-10-5 16,16-1-6-16,8-6 9 16,0-5 5-16,-2 1 21 0,-10-9 2 15,-8-3 0-15,-9-3 13 16,-10-3 3-16,-8 4 13 15,-9-3 30-15,-6 7-14 16,0 3 9-16,0 14-1 16,-8 7-20-16,-2 6 7 15,5 8-37-15,-1 0-2 16,-6 17-6-16,-3 24-16 16,2 14 19-16,5 4-3 15,8-4 7-15,0-3-9 16,26-10 5-16,17-9 0 15,4-9-5-15,12-11 5 16,3-2-7-16,-1-7-86 16,-9-4-159-16,-22 0-592 15</inkml:trace>
  <inkml:trace contextRef="#ctx0" brushRef="#br0" timeOffset="8727">6216 1886 761 0,'0'0'101'15,"0"0"-95"-15,0 0-6 16,0 0 29-16,0 0 33 16,179 0-6-16,-104-12-34 15,5-2 5-15,-6-4-4 0,-2-1-9 16,-13 1 39-16,-9-1-26 15,-12-3-5-15,-13 4 13 16,-14-1-10-16,-4-3 15 16,-7-2-8-16,0-5-25 15,-7 5 14-15,-19 2-21 16,-2 7 0-16,-1 7-1 16,6 2 2-16,8 3-1 15,5 3 0-15,5 0 6 16,5 0-14-16,0 0 7 15,0 0-3-15,0 9 3 16,5 12-1-16,20 1 2 0,7-1 0 16,6 5 2-16,8 2 5 15,-5-2-6-15,1 1 3 16,-12-8 4-16,-4 2-8 16,-5-2 6-16,-12-3-6 15,-6 2 0-15,-3 4-3 16,-15 7 1-16,-29 6-49 15,-7 5-201-15,-8 3-282 16</inkml:trace>
  <inkml:trace contextRef="#ctx0" brushRef="#br0" timeOffset="4955">224 1791 491 0,'0'0'188'0,"0"0"-51"16,0 0-10 0,0 0 15-16,0 0-17 0,0 0-49 15,0 0-26-15,-31 14-13 16,31-14-12-16,0 0 13 16,0 0-16-16,0 0-12 15,8 0-10-15,28 3 10 16,23 2-7-16,18-3 17 15,10-2-17-15,-1 3 11 16,-24-3-14-16,-14 5-2 16,3 1-3-16,1-6 5 15,14 0 5-15,-6 0 5 16,-22 0-9-16,-17 0 4 16,-18 0-5-16,-1 0 0 15,-2-3 10-15,0-5-10 0,-8-8 8 16,-31 3-8-16,-12 2 0 15,10-3-6-15,5 7 6 16,13 1 0-16,17-2 1 16,2 5 0-16,-7-2-2 15,8 3 1-15,3-1 0 16,0 3-5-16,0 0-5 16,3 0-8-16,15 0 11 15,15 0 7-15,9 0 3 16,-16 0-3-16,10 8 0 15,-10 8-1-15,12 0 1 16,13 5 0-16,-27-4-3 0,-6 4 8 16,-18 3-11-16,0 5 6 15,0 4 0-15,-6-2-9 16,-20-4 7-16,-28-3-21 16,9-2-43-16,10-1-54 15,2-2-50-15,30-6-145 16,3-8-279-16</inkml:trace>
  <inkml:trace contextRef="#ctx0" brushRef="#br0" timeOffset="5421">1773 1692 575 0,'0'0'273'0,"0"0"-157"0,0 0 13 16,0 0 6-16,0 0-62 15,0 0-13-15,-71-66-44 16,64 66-7-16,-7 10-9 16,-4 22 5-16,-5 19-3 15,1 3-2-15,4 9 1 16,9 4-1-16,7 0 1 15,2-1-1-15,2-8 0 0,29-13 2 16,7-13-6 0,4-16 4-16,5-13-1 0,16-3-6 15,2-3 13-15,6-34-6 16,-3-10 12-16,-17 0 2 16,-10-7 36-16,-20 1-11 15,-14-3-11-15,-7-3 5 16,0-2-20-16,-18 7-7 15,-15 12-5-15,-9 9 5 16,1 12-12-16,-2 4 2 16,8 7-11-16,0 10-4 15,8 0-65-15,6 0-35 16,15 17-96-16,6 9-130 16,9 3-266-16</inkml:trace>
  <inkml:trace contextRef="#ctx0" brushRef="#br0" timeOffset="5771">2507 1366 816 0,'0'0'111'15,"0"0"-7"-15,0 0 19 16,0 0-7-16,0 0-47 0,0 0-32 16,-39-48-37-16,31 72 0 15,-10 17 2-15,-7 19 6 16,-1 18 16-16,0 16-15 16,-5 5-3-16,8 5 22 15,-2 0-25-15,11-2 4 16,14-6 0-16,0-8-5 15,18 1-1-15,24-12-1 16,4-10-5-16,8-21-6 16,8-17-100-16,7-19-101 15,21-10-111-15,-16-34-409 16</inkml:trace>
  <inkml:trace contextRef="#ctx0" brushRef="#br0" timeOffset="6231">2839 1933 561 0,'0'0'160'15,"0"0"-57"-15,0 0 14 16,0 0-52-16,0 0-29 16,0 0-10-16,22-18-19 15,16 18 11-15,6 0-6 16,-2 0-10-16,-16 2 3 15,-4 30-5-15,-17 0 0 16,-5 3 2-16,0 2 4 16,0-7 6-16,0 2-9 0,-2-3 5 15,-5-10-2-15,4-11-4 16,0-8 1-16,3 0 6 16,0 0-8-16,0 0 9 15,0-14 35-15,10-17 1 16,16-15-27-16,0 1-19 15,5 2 0-15,-8 5 3 16,10 11 0-16,-9 3-3 16,-9 3 0-16,3 13 0 15,0 8-6-15,8 0 2 16,10 0-3-16,-16 16 6 16,-5 16-12-16,9 3 9 15,-9 13 0-15,0-3 1 0,6-1-2 16,-6 1-51-16,-4-16-117 15,1-5-28-15,-9-8-138 16</inkml:trace>
  <inkml:trace contextRef="#ctx0" brushRef="#br0" timeOffset="6884">3568 2103 429 0,'0'0'172'16,"0"0"-86"-16,0 0 10 15,91-157-15-15,-61 106-15 16,-7-4-5-16,-10 6 1 0,-2-4-8 16,4-5 33-16,-8 11-35 15,-7-6-11-15,0 16 6 16,-18 20-22-16,6 7 8 16,-6 10 9-16,5 0-32 15,13 0 6-15,0 0-16 16,-3 0-10-16,3 34 9 15,-20 20-11-15,2 26 12 16,7-2 0-16,-10 13 0 16,21-8 2-16,-4-11-2 15,4-3 0-15,21-23-3 16,1-12 0-16,19-10 1 16,-26-15 2-16,9-9 0 15,17 0 7-15,-5-13-6 16,11-22 0-16,-2-5 0 0,-16 10 5 15,4-6-6-15,-7 11 0 16,-5 1 4-16,-17 4 4 16,-4 7-8-16,0 8 1 15,0 5-2-15,0 0 3 16,-7 0-6-16,7 14-3 16,0 4 5-16,13 17-4 15,2-5 6-15,11-4 0 16,-3-2-2-16,11-13 2 15,1 0 0-15,-14-11 0 0,12 0 1 16,3 0 6-16,-10-11-5 16,4-16-2-16,-3-18 8 15,-25 4-7-15,4-7 6 16,-6 0-2-16,-8 10-4 16,-28 4 8-16,-11 18-8 15,-4 8-1-15,10 3 0 16,5 5-5-16,8 0 3 15,8 13-26-15,14 19-63 16,3 6-48-16,3 1-70 16,21-5-55-16,12-6-97 15</inkml:trace>
  <inkml:trace contextRef="#ctx0" brushRef="#br0" timeOffset="7436">4604 1939 395 0,'0'0'220'0,"0"0"-93"0,0 0 29 16,0 0-59-16,0 0-8 16,0 0-6-16,-54-105-47 15,36 103 13-15,3 2-29 16,1 0-7-16,-1 4-4 16,0 16-9-16,7 4 0 15,1-1-4-15,7 4 9 16,0 3-10-16,0-3 4 15,18-9 1-15,5-7-5 16,5-6 5-16,-2-5 0 0,4 0 4 16,-1-2-4-16,-1-23 9 15,-2 4-9-15,-14 2 1 16,-6 4 19-16,-6 1 6 16,0 8 22-16,0 2-15 15,0 4-13-15,0 0-2 16,-6 0-18-16,-9 24 0 15,-5 15 0-15,-4 19 0 16,9 13 0-16,0 22 2 16,9 12-1-16,-3 12 10 15,3 11-11-15,1-4 0 16,-5 12 4-16,2-5-3 16,-2-5-1-16,-4-14 0 0,-1-27 4 15,-3-23-2 1,0-19-2-16,0-19 0 0,-5-16 11 15,-10-5-11-15,-11-3 9 16,-7-6-2-16,0-23-5 16,1-19 4-16,5-14-6 15,6-16-10-15,21-19 4 16,18-6-48-16,13-12-52 16,58 0-77-16,24 1-110 15,9 6-229-15</inkml:trace>
  <inkml:trace contextRef="#ctx0" brushRef="#br0" timeOffset="7904">4939 1978 558 0,'0'0'123'0,"0"0"-27"16,0 0-1-16,0 0 17 15,0 0-43-15,0 0-41 16,-12-68-18-16,24 56 24 16,5 7-20-16,-8 2-7 15,15 3 8-15,-4 0-15 16,8 5 3-16,-10 25 1 16,-13 12-4-16,1-4 13 15,-6 3-11-15,0 4-1 0,0-10 11 16,0-1-11-16,-6-10 0 15,1-16 0-15,-2-5 5 16,7-3 2-16,0 0 5 16,0 0 17-16,0-8 31 15,18-24-55-15,0 4-2 16,9-8-3-16,8-9 2 16,-5 10-1-16,14-3-2 15,-13 11 0-15,-5 14-6 16,7 5 6-16,-18 8-4 15,9 0 3-15,-7 8-1 16,-8 19-4-16,13 5 1 0,-11-3-35 16,7-4-43-1,12-4-107-15,2-11-85 0,4-10-232 16</inkml:trace>
  <inkml:trace contextRef="#ctx0" brushRef="#br0" timeOffset="8224">5617 1332 697 0,'0'0'162'16,"0"0"-30"-16,0 0-14 0,0 0 16 15,0 0-76 1,0 0-49-16,-59-49-9 0,59 82 0 15,8 12 15-15,17 13-4 16,-2 10-1-16,1 1 14 16,-4 11-15-16,4-2 18 15,-9-1-9-15,-6-4-12 16,-6-10 10-16,-3-1-16 16,3-5 0-16,0-5 1 15,-3 0 1-15,-11-7-4 16,-20-2-30-16,-7 0-114 15,23-12-195-15,15-7-490 16</inkml:trace>
  <inkml:trace contextRef="#ctx0" brushRef="#br0" timeOffset="17854">88 3842 535 0,'0'0'168'0,"0"0"-49"16,0 0 12-16,0 0 12 15,0 0-43-15,0 0-29 16,0 0-15-16,-11-8-41 16,11 8 0-16,5 0-15 15,29-13 8-15,25-6-10 16,8 0 2-16,23-5 0 16,-1 8 2-16,-18 2 4 15,0 6-6-15,-32 3 0 16,-11 0 2-16,-17 5-2 15,-11-6 0-15,2 6 0 16,-2-4 11-16,0 4-6 0,0-6-1 16,-11-2-4-16,-16-3 10 15,-9 1-11-15,7-2 1 16,-19 2 0-16,19 3-2 16,1-7 7-16,2 6-5 15,11 2 0-15,0 1 3 16,12 2-5-16,3 3 2 15,0 0-8-15,0 0 6 16,0 0-19-16,30 0 17 16,6 0 2-16,6 14 2 15,-1 2 4-15,3 3-4 16,10 5 0-16,-16 3-4 16,1 1 7-16,-21 2-3 0,-9-1 0 15,0 4 0 1,-9-1-10-16,-21 8 3 0,-20 3-82 15,-3 5-140-15,5 5-309 16</inkml:trace>
  <inkml:trace contextRef="#ctx0" brushRef="#br0" timeOffset="18373">1561 3668 762 0,'0'0'149'0,"0"0"-40"15,0 0-4-15,0 0 6 16,0 0-42-16,0 0-35 16,-98-64 0-16,80 64-34 15,-2 0 3-15,-1 24-3 16,6 16 3-16,-6 6-8 16,13 10 5-16,2 8 0 15,6-3-7-15,9 2 7 0,17-8 0 16,22-18-3-16,-12-13 6 15,3-7-6-15,14-17 3 16,-18 0 0-16,18-3 3 16,-7-37 1-16,-7-3-4 15,5-13 13-15,-14-5-8 16,-9-4 15-16,-13-4-5 16,-8 2-8-16,-6 0 15 15,-27 8-22-15,-5 17 0 16,2 10 0-16,-8 19-4 15,13 13-5-15,-4 0-69 16,11 18-99-16,21 22-106 0,3 0-267 16</inkml:trace>
  <inkml:trace contextRef="#ctx0" brushRef="#br0" timeOffset="18719">2471 2943 802 0,'0'0'119'15,"0"0"-20"-15,0 0 15 0,0 0-17 16,0 0-15-16,0 0-75 15,-122 27 0-15,81 63 24 16,-2 18-18-16,17-2 11 16,18-11-5-16,8 3-15 15,0-6 12-15,0 1-16 16,11-2 0-16,12-8 1 16,16-3-1-16,9-8-2 15,-19-10 2-15,22-14-43 16,-15-5-86-16,-10-11-106 15,10-16-127-15</inkml:trace>
  <inkml:trace contextRef="#ctx0" brushRef="#br0" timeOffset="19160">2635 3893 493 0,'0'0'189'16,"0"0"-59"-16,0 0-22 15,0 0-2-15,0 0-64 16,0 0-4-16,77-129-13 16,-45 122-20-16,-5 7 7 15,-3 0-12-15,-1 2 0 16,2 22-10-16,-17 1 10 16,2 6-1-16,-2 4 0 0,-8-5 2 15,0-6 4-15,0-1-5 16,0-9 2-16,0-4 4 15,0-4-5-15,0-3-1 16,0 0 12-16,0-3-7 16,0 0 24-16,0-3 11 15,3-21-3-15,15-8-37 16,0-3 0-16,-1-11-1 16,22 4 1-16,-6 7 0 15,-4 8-5-15,-8 16 5 16,-1 8-10-16,-13 3 8 15,2 0-15-15,8 9 14 16,-14 20 3-16,22-2-1 0,-11 2-6 16,1 4 5-16,0-5-39 15,-15 0-64-15,0-1-87 16,11-15-152-16</inkml:trace>
  <inkml:trace contextRef="#ctx0" brushRef="#br0" timeOffset="19489">3329 3401 508 0,'0'0'198'0,"0"0"-91"15,0 0-31 1,0 0-24-16,0 0-15 0,0 0-12 15,105-78-16-15,-82 78-7 16,-5 19 1-16,-3 16-3 16,-15 2 0-16,0 6 20 15,0-2-16-15,-6-4 27 16,-3-5-20-16,9-5-9 16,0-6 7-16,0 1-9 15,0-7 0-15,11 1 0 16,17-3 3-16,8-7-3 15,11-6 0-15,19 0-17 16,-4-16-116-16,0-22-260 16</inkml:trace>
  <inkml:trace contextRef="#ctx0" brushRef="#br0" timeOffset="19765">3807 3005 547 0,'0'0'234'0,"0"0"-89"16,0 0 1-16,0 0-46 15,0 0-15-15,0 0-70 16,-11-4 2-16,46 43-8 0,8 15 11 16,1 2 1-1,0 5 8-15,-11 3-16 0,-7 3 17 16,-1-2-23-16,-14 2-4 15,-11-1 13-15,0 6-16 16,-11 3-4 0,-40 8 4-16,-8 3-94 0,-10 4-185 15,-2 1-587-15</inkml:trace>
  <inkml:trace contextRef="#ctx0" brushRef="#br0" timeOffset="20888">4789 3652 518 0,'0'0'133'0,"0"0"-92"15,0 0 16-15,0 0 38 0,0 0-24 16,0 0-50-16,0 0-21 16,13 9 9-16,26-4-9 15,22-3 14-15,6-2-9 16,5 0 22-16,5 0-3 15,-3-7-7-15,-6-10 3 16,-14 1-18-16,-18 6-2 16,-21 4 2-16,-10 1 1 15,-5-6 14-15,0-2-14 16,0-3 4-16,-20-6-5 16,-11 3-1-16,5-2-1 15,3 5 1-15,2 5 5 0,9 0-8 16,3 9 2-16,2 0 0 15,7 2-1-15,0 0 1 16,0 0 0-16,0 0-4 16,0 0-13-16,21 0 13 15,15 0 1-15,18 2 3 16,5 9 18-16,-8 0-18 16,-2 2 18-16,-9 6 2 15,-8 2-16-15,-8 6 11 16,-15 0-15-16,-9 2 0 15,0 2 6-15,-5 2-5 16,-10-1-2-16,-3-2-25 16,5-6-120-16,8-3-82 15,5-7-179-15</inkml:trace>
  <inkml:trace contextRef="#ctx0" brushRef="#br0" timeOffset="21450">6048 3291 422 0,'0'0'242'0,"0"0"-114"15,0 0-13-15,0 0 6 16,0 0-81-16,0 0-17 16,95 11 55-16,-71 37-32 15,-1 6 22-15,1 2-51 16,0 8 2-16,-3 3 4 0,8-6-12 15,-8 3-11-15,9-21 0 16,-15-11 1-16,-1-11 2 16,-10-18-3-16,-1 0 0 15,5-3 8-15,-1 0-6 16,14-19 14-16,-1-21 24 16,6-21-36-16,16-6 20 15,-12 3-24-15,3 5 0 16,-9 25 0-16,-16 14 7 15,10 12-7-15,-18 5 0 16,7 3-2-16,1 0-7 16,4 22-3-16,20 15 12 15,4 4-3-15,-9 1 8 0,0-2-5 16,11-2 0 0,-12-6 1-16,2-13-2 0,-2-5 1 15,-16-10 0-15,-2-4-6 16,7 0 12-16,0-27-5 15,-4-17 5-15,2-21-2 16,-1-2 6-16,-1-14-10 16,10-7 0-16,-14 3-3 15,-7 11 11-15,3 17-8 16,-3 20 0-16,0 18-9 16,0 19 6-16,0 0-90 15,11 48-131-15,-7 14-7 0,7 7-134 16</inkml:trace>
  <inkml:trace contextRef="#ctx0" brushRef="#br0" timeOffset="22664">7200 3484 675 0,'0'0'159'0,"0"0"-34"15,0 0-8-15,0 0 32 16,0 0-86-16,0 0-24 16,-85-43-35-16,67 54 2 0,0 26-6 15,8 11 0 1,2 3 1-16,1-6 0 0,7 0-1 16,0-4 0-16,15-9-1 15,18-8 5-15,-9-13-8 16,-1-9 4-16,-2-2 0 15,1 0 2-15,-8-10 2 16,-2-14 0-16,-4-5 3 16,-8-15-2-16,0-6 1 15,0-9-6-15,0 6 0 16,0 4 2-16,-31 15-1 16,-2 12-1-16,6 12 5 15,-3 7 4-15,18 3-15 16,-9 6 6-16,7 26 0 0,14 10-9 15,-9 6 10-15,9-3-1 16,12-4 0-16,6-2 2 16,11-9-6-16,4-3 4 15,-12-10 0-15,5-7-4 16,10-10 4-16,-9 0 0 16,5-10-4-16,4-20 10 15,-16-5-2-15,5-3-4 16,-4-7 1-16,-3 10 3 15,0 9-4-15,-4 7 0 16,-12 11-3-16,8 8 8 16,-5 0-10-16,8 0-4 15,8 24 9-15,-4 10-4 0,-1 7 4 16,-3-4 0-16,3-4 0 16,-4-7 4-16,6-8-6 15,3-2 2-15,-4-9 0 16,4-7 0-16,0 0 0 15,-1 0 0-15,-2-7-2 16,3-16 9-16,-3-4-1 16,-8-11-6-16,-10 3 0 15,0-4 10-15,0 1-6 16,-13 4-4-16,-7 4 0 0,4 12 8 16,4 3-3-1,6 13-5-15,6 2 0 0,0 0-9 16,0 0 9-16,0 11-9 15,13 19 4-15,10 7 10 16,-2 6-8-16,2-1 3 16,-5 1 0-16,0 0-2 15,0-9 2-15,-5-4 0 16,-5-8 0-16,-1-4 4 16,-5-7-6-16,-2 0 2 15,0-3 0-15,0-5-2 16,-24 1 2-16,0-4 0 15,1 0 0-15,5 0-5 16,5 0 0-16,8 0-6 16,5 0 0-16,0 0 2 0,0 0-2 15,0 0-3-15,12 0 4 16,12 0 10-16,2 3-5 16,-1 0 5-16,-2-3-2 15,6 0-7-15,-4-8 3 16,-4-24 6-16,8-11 9 15,-5-5-8-15,-10-8 25 16,4-1-8-16,-18-4 6 16,0-9 12-16,0 15-34 15,0-4 10-15,0 13 8 16,0 20-8-16,-8 7 23 16,8 13-25-16,-7 3-1 0,4 3-9 15,3 0 0 1,0 46-6-16,0 19 0 0,0 12 12 15,18-2-7-15,-18 5 1 16,10-8 0-16,-10-11-7 16,11-2 7-16,19-21-69 15,-1-11-93-15,19-11-122 16,-24-16-43-16,-4 0-233 16</inkml:trace>
  <inkml:trace contextRef="#ctx0" brushRef="#br0" timeOffset="22844">7994 3470 506 0,'0'0'168'15,"0"0"11"-15,0 0-27 0,0 0-57 16,0 0-74-16,0 0-19 16,95-34 10-16,-27 29-9 15,-2 2-3-15,16 3 0 16,16 0-166-16,-3 0-252 15</inkml:trace>
  <inkml:trace contextRef="#ctx0" brushRef="#br0" timeOffset="24314">9197 2890 658 0,'0'0'180'0,"0"0"-56"0,0 0-40 16,0 0 9-16,-12-150 7 16,-9 135-64-16,16 1 8 15,-11 0-19-15,-4 14-18 16,5 0 10-16,-9 0-17 15,-3 43 0-15,3 22-1 16,-14 25 8-16,2 9-4 16,12 8-3-16,12-7 4 15,9-7-4-15,3-13 0 16,7-13 0-16,27-10-3 0,2-18 6 16,18-12-3-16,3-17 0 15,-16-10 1-15,13 0 4 16,-13 0-5-16,7-15 0 15,-9-15 4-15,2-5 1 16,0-5 1-16,-14 0-6 16,3 7 0-16,-12 8 5 15,-13 5-5-15,13 5 0 16,-3 2-1-16,3 7-2 16,-9 6 3-16,-5 0-8 15,1 0 7-15,4 3-11 0,-9 15 10 16,0 6 2-16,0-11-3 15,0 1 6-15,0-8-3 16,0-6 0-16,0 0 3 16,0 0 1-16,0 0 2 15,0 0-5-15,0-16 2 16,-3-1 6-16,-18-1-6 16,9-3-3-16,-2-4 0 15,-1 9-3-15,15 0 3 16,-13 13 0-16,8 3 0 15,-10 0-9-15,-3 11 8 16,12 24-6-16,-6 5 7 16,12 6-10-16,0-7 10 15,25-1 0-15,1-11-1 0,-8-9-2 16,0-4-1-16,-3-11 4 16,3-3 0-16,-7 0 3 15,-2 0 3-15,-6-14-6 16,5-13 1-16,2 1 5 15,-10-4 6-15,6 3-12 16,-6 6 0-16,0-3 6 16,0 8-6-16,0 5 0 15,0 6-2-15,0 5 8 16,0 0-12-16,0 0 6 16,0 3-8-16,0 12-3 15,0 13 11-15,12 3 0 0,9 2-5 16,15 2 12-16,-10-6-10 15,-3-5 3-15,5-5 0 16,-2-11-3-16,12-8 3 16,13 0 0-16,-9 0-1 15,2-11 6-15,-11-10 2 16,-15-6-7-16,8-5 0 16,-23 2 14-16,1-2-13 15,1 2 5-15,-5 4 6 16,0 4-12-16,0 9 21 15,0 5-21-15,0 5 1 16,0 3-13-16,0 0 3 16,21 10-2-16,3 15 7 0,6 12 8 15,-4-2-7-15,-8 1 3 16,15-4 0-16,-15-1-1 16,8 1 1-16,-11-5 0 15,-15-8-2-15,9-8 7 16,-9-6-8-16,0-2 3 15,6 0 0-15,-6 4-9 16,-6 1-7-16,-15 1 7 16,-15-4-20-16,25-3-36 15,11-2 3-15,0 0-22 16,6 0 10-16,17 0 62 16,2 0-3-16,19-5 15 0,-3-24 3 15,-2-6 2-15,6-5 0 16,20-11-5-16,-14 0 0 15,8-7 16-15,1 0-12 16,-22 11 4-16,-2 7 28 16,-25 3 14-16,-11 7 21 15,0 4-34-15,-11 6-15 16,4 13 28-16,-7 0-38 16,5 7-2-16,3 0-10 15,-21 34-5-15,6 22 0 16,-15 13 5-16,13-2 0 15,-1 3-2-15,16-14 2 16,8-5 0-16,0-12 0 16,29-6 4-16,19-4-1 15,22-19-3-15,-1 1 0 0,6-8-9 16,-13-3-9-16,-18 0-55 16,-11 0-74-16,-21-18-108 15,-12-9-533-15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52:38.87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28 625 332 0,'0'0'327'16,"0"0"-257"-16,0 0 56 15,0 0-10-15,0 0-15 16,0 0-36-16,0 0-47 16,-28 0-5-16,28 0-13 15,25 0 0-15,14 3 5 16,17 5 7-16,12-3 27 15,6-5-8-15,6 0-18 16,-3 0 18-16,-5 0-20 16,-15-11-8-16,-24 0 25 0,-15 7-27 15,-16-2 11 1,-2 3 11-16,0 3 2 0,0-5 24 16,0-11-32-16,0 1-10 15,0-11 3-15,0 2-5 16,-7 7-5-16,-6 2 0 15,-8 2 1-15,-1 8-3 16,8-3 2-16,-1 5 0 16,5 1-4-16,10-2 4 15,0 4 0-15,0 0 0 16,0 0-9-16,0 0 4 16,18 6-16-16,25 16 21 15,4 2 3-15,4-2 0 16,-7 1-3-16,-5-2 0 15,-4 3 5-15,1 0-7 0,-10 3 2 16,-5 0 0 0,-11-3-5-16,-10 3 7 0,0-1-4 15,-31 4-2-15,-13-1-75 16,-4 1-92-16,7-1-164 16</inkml:trace>
  <inkml:trace contextRef="#ctx0" brushRef="#br0" timeOffset="913">1555 368 506 0,'0'0'178'0,"0"0"-98"15,0 0-1-15,0 0 32 16,0 0-40-16,0 0-48 16,-28-13-23-16,28 13-2 15,28-3 2-15,22-2 0 16,18 0 9-16,1-6 22 0,-1 0-21 15,-17 3 8 1,-15-3-6-16,-13 11-5 0,-15-2-5 16,-5 2-2-16,-3 0 3 15,0 0 7-15,0 0-10 16,0 0 0-16,-11 5 6 16,-4 14-3-16,3 13-2 15,-2 8-1-15,4 5 0 16,-5 9-1-16,4 2 1 15,-7 9 0-15,3-3-1 16,3 7 5-16,6-11-6 16,3-7 2-16,3-14 0 15,0-15-5-15,0-11 5 16,0-6 0-16,0-2 3 0,-8-3-2 16,-4 0 14-16,-9 0-4 15,0 0-6-15,-2-14 9 16,8 3-7-16,-1 4 9 15,11-2 11-15,1 9-19 16,4-1 2-16,0 1-10 16,4-7-26-16,32 0 14 15,11-3 11-15,9-7 2 16,1 0-2-16,-6-1 9 16,-5-3-7-16,-4 1-1 15,-12 2 0-15,-9 5 5 16,-13 10-5-16,-4 0 0 15,-1 3 8-15,-3 0-6 0,0 0 16 16,0 0-18 0,0 0 7-16,0 6-15 0,0 18 9 15,3 5-1-15,0-1 0 16,-3-5 6-16,2-2-5 16,4-2-1-16,1-3 0 15,1-3-5-15,2-4 5 16,-2-4 0-16,1-5-4 15,5 0 11-15,1 0-6 16,6-11 0-16,0-10 0 16,-3-3 13-16,2 2-11 15,1 3-3-15,1 3 0 16,-5 6 2-16,7 4-4 16,3 3 2-16,3 3-1 0,6 0-11 15,-2 0 1-15,5 17-151 16,-1-1-221-16</inkml:trace>
  <inkml:trace contextRef="#ctx0" brushRef="#br0" timeOffset="2825">2805 729 789 0,'0'0'133'0,"0"0"-22"0,0 0 33 15,0 0-55-15,0 0-35 16,0 0-54-16,0 21 5 16,0 25-4-16,10 15 1 15,1 4 6-15,-7 1 14 16,7-4-11-16,-6-8 20 15,8-9-21-15,2-13-9 16,-7-5 21-16,4-9-19 16,-9-9-3-16,-3-7 0 15,0-2 6-15,0 0 12 16,0 0 6-16,0-11 28 0,0-26 5 16,-12-14-55-16,-2-13 2 15,2-13 0-15,3-6-2 16,2-7 4-1,5-2-6-15,2 9 0 0,0 8-5 16,0 16 5-16,0 17 0 16,0 9-2-16,9 12-4 15,18 13 1-15,6 8-9 16,8 0 2-16,6 14 1 16,-4 23 3-16,-12 6-3 15,-3-1 5-15,-17-2-14 16,-8-5 16-16,-3-4-26 15,0 3-8-15,-6-10 28 16,-17 0-20-16,7-11 15 16,-4-2 8-16,7-6-1 0,8-5 3 15,2 0 3-15,3 0-1 16,0 0-2-16,0 0-17 16,0 0-5-16,6 0 4 15,14 0 23-15,11 0-2 16,-2-3 2-16,4-21 0 15,5-13 4-15,4-6-1 16,3-10-3-16,2-9 6 16,-9-3-4-16,-7-4 24 15,-13-3-10-15,-10 0-3 0,-8-3 53 16,0 5-62 0,-3 14 2-16,-20 16 13 0,5 22-11 15,0 13 23-15,-3 5-31 16,3 5 0-16,0 43-10 15,6 29 2-15,9 9 8 16,3 10 0-16,10-5 3 16,19-8-6-16,7-11 3 15,2-11 0-15,4-20-10 16,6-14 15-16,-1-14-5 16,4-13 0-16,0 0 2 15,-2-8 2-15,-3-19-4 16,-5-2 0-16,-5-6 0 15,-2 0 3-15,-6 1-3 16,-7 5 0-16,-3 7 6 0,-3 8-12 16,3 9 6-16,0 5 0 15,-2 0-8-15,9 0-7 16,-4 15 9-16,-1 5 0 16,-2-2 6-16,-3-4-12 15,-9-9 12-15,-3-3 0 16,-1-2-6-16,-2 0 13 15,0 0-7-15,0 0 10 16,0-18-8-16,-15-12 9 16,-1 4-11-16,-9-1 0 15,-1 3-2-15,2 5 5 16,-3 11-3-16,9 8 0 0,4 0-3 16,-1 8-6-1,5 27 3-15,-1 11 6 0,11 4-9 16,0 4 7-16,0-12 2 15,14-9 0-15,11-8 3 16,1-10-13-16,-3-10 10 16,-2-5-1-16,-3 0-8 15,-3 0 15-15,0-20-6 16,-6-5 0-16,0-2 5 16,-6-3-1-16,0 5-4 15,-3 2 0-15,0 8-2 16,0 6 7-16,0 4-5 15,0 5 0-15,0 0 0 0,0 0-10 16,20 16 2 0,16 13 8-16,6 2-5 0,6-6 8 15,-4-1-3-15,-3-2 0 16,1-6 1-16,-7-8-2 16,-2-5 1-16,1-3 0 15,-8 0 0-15,7-11 6 16,3-18-1-16,5-6-5 15,-2-2 1-15,-1 1 2 16,-2 4-3-16,-3 8 0 16,-4 0-2-16,-6 9 5 15,-2 4-5-15,-3 5 2 0,0 6 0 16,0 0-11 0,-3 0 11-16,0 14-1 0,-7-1-3 15,-1-5 8-15,-1-2-5 16,-6-4 1-16,0-2 0 15,0 0 2-15,0 0 1 16,0 0-3-16,0 0 15 16,0 0-14-16,-13-11 10 15,-5-2-11-15,-2 0 0 16,2 5-6-16,0 0 6 16,0 8 0-16,-3 0-2 15,3 0-5-15,5 24 2 16,-2 13 4-16,9 12 1 0,6-1-10 15,0-3 10 1,6 0-3-16,27-10 2 0,5-8 2 16,15-9-2-16,10-9 1 15,4-9 0-15,0 0 7 16,-5-9-7-16,-6-17 0 16,-9-4-1-16,-4-4 9 15,-14-7-1-15,-6-1-7 16,-10-8 0-16,-11-2 20 15,-2 4-18-15,0 13 3 16,0 11 7-16,-5 13-1 16,-13 6 6-16,3 5-17 15,6 22-6-15,-6 29-3 16,3 18 9-16,4 11 0 0,8-2-1 16,5-10 6-1,34-8 0-15,20-20-5 0,18-13 0 16,25-14-3-16,14-10 3 15,5-3-32-15,-13 0-58 16,-23-11-225-16,-46-10-337 16</inkml:trace>
  <inkml:trace contextRef="#ctx0" brushRef="#br1" timeOffset="29185">5256 1491 39 0,'0'0'96'0,"0"0"6"16,0 0-9-16,0 0-23 15,0 0-21-15,0 0 22 16,0 0-31-16,0 0-15 16,-35 0-7-16,35 0 1 15,0 0 1-15,0 0 3 0,0 0-16 16,0 0-6 0,18 0 0-16,15 3 24 0,8 4 32 15,9 2-12-15,9 2-15 16,7-3 9-1,14-1-13-15,10-1-2 0,10-4-1 16,10-2-9-16,1 3 4 16,-3-3-3-16,3 0-9 15,-4 0 8-15,-1 0-10 16,5 0-2-16,4 0 6 16,11 0-8-16,1 0 15 15,3 0-10-15,7-3-4 16,9 3 13-16,3-2-8 15,-5 2-3-15,-6 0 0 16,-16 0-1-16,-12 0-1 0,0 0-1 16,9 0 0-16,11 0 4 15,10 0-3-15,6 0-1 16,-4 0 0-16,1 0 0 16,-7-8 1-16,-2-3-1 15,-7 3 0-15,-11 3-4 16,-6 3 6-16,-5 2-2 15,-8 0 1-15,1 0 1 16,6 0 0-16,0 0-2 16,7 0 0-16,-2 0 0 15,1 0 0-15,8 0 0 16,5 0 0-16,8 0 1 0,5 0-1 16,-5 0 0-1,-1 0 0-15,3 0-1 0,8-3 2 16,1-3-1-16,1-2 0 15,-1 5 2-15,-5 1-2 16,-4 2 0-16,-5 0 0 16,1 0 12-16,-3 0-11 15,0 0 4-15,5 0 2 16,2 0-6-16,13 0 7 16,5 0-8-16,4 0 0 15,-4-3 0-15,0-3 2 16,1 4-2-16,-6 0 10 15,3-1 1-15,-7-3 9 16,4 1-11-16,0 0-5 16,1 0 19-16,5-4-18 0,-9 7 0 15,-6-4 2-15,-4 4-6 16,9 2 15-16,7-3-7 16,3 1 2-16,-1-7 3 15,-12 1-11-15,-1-2 1 16,-4-1 5-16,-7 1-6 15,4 1 11-15,-6 1-9 16,-4 5-5-16,-5-2 16 16,-3 0-12-16,-15-4-4 15,-6 4 2-15,-15-3 0 16,-17 6-1-16,-9-3-1 16,-20 1 0-16,-13 4 2 0,-5-2-2 15,-13 2-2-15,0 0-3 16,0 0-45-16,-9 0-53 15,-33-3-119-15,-23-8-146 16</inkml:trace>
  <inkml:trace contextRef="#ctx0" brushRef="#br1" timeOffset="31526">5262 1566 339 0,'0'0'169'0,"0"0"-68"16,0 0-14-16,0 0-7 15,0 0-23-15,0 0-33 16,6 16 13-16,-6 11 40 0,0-1-38 16,0 4-14-16,0 2 2 15,0 6-6-15,0 4-3 16,0 12 1-16,0 6 6 16,0 11 8-16,-3 8-15 15,-3 8-7-15,-3-2 1 16,6-7-10-16,3-9 6 15,0-7-5-15,0-9-1 16,0-7 2-16,0-1-4 16,0-2 0-16,0 0-1 15,0 2 2-15,0-5 2 16,0-5-3-16,0-6 1 0,0-10 3 16,0-8-4-16,0-6 0 15,3-5 2-15,1 0 2 16,-4 3 0-16,8-3-4 15,2 0 0-15,-5 0 13 16,6 0-13-16,-1 0 0 16,-2 0 1-16,5 0 3 15,-1 0-5-15,6 0 1 16,2 0 0-16,4 0-3 16,5 0 3-16,1 0 0 15,3 0-2-15,3 0 5 16,-1 0-1-16,4 0-2 15,-4 0 1-15,8 0-3 16,1 0 2-16,12 0 0 16,12-3-1-16,21-2 4 0,19-1-5 15,16 3 2-15,16-1 0 16,2 1-1-16,4 0 1 16,-4 0 0-16,-8 3-2 15,-11 0 5-15,-8 0-4 16,-6 0 1-16,11 0 0 15,7 0 1-15,14 0-1 16,3 0 0-16,11 0 0 16,3 0 2-16,2 0 4 15,-11 0-6-15,-7 0 0 0,-20-5-5 16,-13 2 5 0,-1-2 0-16,-1 3-4 0,9-4 8 15,15-2-5-15,11 3 1 16,9-6 0-16,16 3 0 15,-4 0 0-15,-2 0 0 16,-9 5-1-16,-19 1 6 16,-11-1-5-16,-9 0 0 15,0-1 0-15,8 4 2 16,4 0-2-16,9 0-1 16,2 0 0-16,4 0 1 15,0 0-4-15,-1-1 4 16,-2-5 0-16,-9-1-2 15,-10-3 2-15,-2 3 0 16,-3 0 0-16,-5-2 3 0,-5 7-1 16,5-1-2-1,0 3 0-15,12 0-2 0,19 0 4 16,13 0-2-16,11 0 0 16,3 0 5-16,-4 0-8 15,-5 0 3-15,-3 0 0 16,0 0-5-16,4-8 5 15,-4 0 0-15,4 0-2 16,2 1 7-16,0 0-3 16,1 2-2-16,-6 0 0 0,-4-1 0 15,-5 5 0 1,-1-3 0-16,-9 1-1 0,-2 1 4 16,-8 2-6-16,4 0 2 15,4-3 1-15,3 1-2 16,2-1 2-16,-8-3 0 15,-10 3 0-15,-16-2 2 16,-20 3 1-16,-16-3-3 16,-15-4 0-16,-7 4 0 15,1 2 0-15,1 0 0 16,8 1-1-16,-3-3 4 16,2-1-3-16,-12 1 0 15,-4-1 0-15,-14 2 2 16,-8 1-1-16,-9-3-1 15,-2-2 4-15,-2 1-4 16,1-4 12-16,-4 2-12 16,2 4 5-16,-1-5 17 0,-3 1-20 15,6-1 6-15,2-6 3 16,-1 0-11-16,8-3 15 16,-9-3-7-16,-4-2-3 15,1-2 16-15,-3-4-15 16,0-4 2-16,0-1 7 15,0-8-11-15,0 0 10 16,0-5-14-16,-5 0 0 16,-1-4 3-16,-1 0 0 15,2-2-3-15,-1 1 0 0,-4 8 1 16,2 4 9 0,1 9-6-16,-4 5 6 0,-1 3 12 15,1 0-18-15,-2 0 4 16,1-3-4-16,1 3-3 15,1 4 2-15,5 3-3 16,-1 6 0-16,6 0 0 16,-4 4 0-16,4-1 0 15,-3-1-2-15,1 4-9 16,-13-3-2-16,-12 0-45 16,-17 5-34-16,-25 3-48 15,-13 0-91-15,-8 0-179 16</inkml:trace>
  <inkml:trace contextRef="#ctx0" brushRef="#br1" timeOffset="32502">5884 1997 435 0,'0'0'172'15,"0"0"-72"-15,0 0 9 16,0 0-1-16,0 0-13 16,0 0-40-16,-5-9-26 15,5 9-5-15,0 0-24 16,10 0 0-16,19 0 0 15,16 0 3-15,9 0 27 16,-7 0-8-16,-3 0-5 16,-8 0 13-16,-6 0-24 0,-4 0 1 15,-8 0 10-15,-8 0-15 16,-4 0 6-16,-4 0-8 16,1 10 0-16,-3 13 0 15,0 12 2-15,0 4 2 16,0 9 3-16,-8 6-7 15,-7-1 7-15,-1 1-7 16,-1-11 1-16,6-6 0 16,-2-7-1-16,8-6-2 15,5-3-25-15,0-5-80 16,0 0-69-16,0-6-114 0,20-3-360 16</inkml:trace>
  <inkml:trace contextRef="#ctx0" brushRef="#br1" timeOffset="32831">6681 1660 663 0,'0'0'134'0,"0"0"-11"16,0 0-5-16,0 0-8 15,0 0-30-15,0 0-39 0,-8-65-21 16,5 100-19 0,1 22-1-16,-5 15 47 0,-2 2-26 15,4 12 3-15,-5 3-12 16,5 7-9-16,5 2 13 16,0-2-15-16,0-7-1 15,0-12 0-15,0-7 5 16,0-14-7-16,0-11 2 15,0-13-18-15,0-7-38 16,0-6-95-16,8-9-90 16,10-6-120-16</inkml:trace>
  <inkml:trace contextRef="#ctx0" brushRef="#br1" timeOffset="33200">7113 2012 474 0,'0'0'203'0,"0"0"-180"16,0 0 16-16,0 0 42 15,157-10-28-15,-121 37-23 16,-9 5-16-16,-6 2-5 15,-10 7 12-15,-8 1-8 16,-3 4 4-16,0 0-5 0,-32-1 1 16,-9 0 15-16,-5-4-7 15,10-13-15-15,13-3 5 16,15-12-11-16,8-5 0 16,0-5-3-16,11-1 3 15,27-2 6-15,13 0 3 16,14 0-8-16,9-13 3 15,4-11-4-15,-7 3-60 16,-17 2-146-16,-15 0-281 16</inkml:trace>
  <inkml:trace contextRef="#ctx0" brushRef="#br1" timeOffset="33575">7927 1713 634 0,'0'0'178'15,"0"0"-66"-15,0 0 9 16,0 0 4-16,0 0-70 15,0 0-33-15,-15-8-9 0,15 38 17 16,0 9 43 0,0 11-52-16,0 3-2 0,0 8 12 15,0 16-23-15,0 9 9 16,0 7-5-16,0 7-11 16,0-10 8-1,0-4-9-15,0-11 0 0,-3-11 2 16,-2-10-2-16,1-9-26 15,4-11-58-15,0-6-82 16,0-15-99-16,30-8-139 16</inkml:trace>
  <inkml:trace contextRef="#ctx0" brushRef="#br1" timeOffset="34086">8604 2063 538 0,'0'0'146'16,"0"0"-68"-16,0 0 23 15,0 0 27-15,0 0-57 16,0 0-5-16,0-10-7 15,0 10-15-15,0 0 0 16,0 0-30-16,0 0 1 0,0 0 4 16,0 0-10-16,0 0 9 15,0 0-6-15,0 0-10 16,0 0 12-16,0 0-12 16,0 0 5-16,0 0 5 15,0 0-10-15,0 0 4 16,0 0-6-16,3 0 2 15,-3 0 7-15,0 0-8 16,0 0 3-16,0 0 2 16,0 0-4-16,0 0 2 0,0 0-4 15,0 0 1 1,0 10-7-16,0 28 9 0,0 7-3 16,6 3 5-16,-3-2-3 15,0-3 0-15,0-3-2 16,0-3 0-16,-3 1-1 15,0-9 1-15,0-2-45 16,0-6-83-16,0-2-147 16,0-12-158-16</inkml:trace>
  <inkml:trace contextRef="#ctx0" brushRef="#br1" timeOffset="34474">9341 1571 637 0,'0'0'151'15,"0"0"-57"-15,0 0 8 16,0 0 14-16,0 0-68 15,0 0-29-15,11-29-1 16,-7 45-3-16,-1 13 56 16,0 9-27-16,-3 10-16 15,0 11 9-15,0 5-6 16,0 14-8-16,-10 10 0 16,-4 11-8-16,2 2 3 15,0-4-17-15,3-9 1 0,1-10 4 16,4-15-5-16,1-4-1 15,3-14 0-15,0-7-9 16,0-5-33-16,0-12-82 16,13-8-81-16,28-13-88 15,10 0-370-15</inkml:trace>
  <inkml:trace contextRef="#ctx0" brushRef="#br1" timeOffset="34953">10122 1877 430 0,'0'0'237'16,"0"0"-128"-16,0 0 16 15,0 0 0-15,0 0-32 16,0 0-38-16,3-28-20 16,-3 31-1-16,-18 24-16 15,-8 10 8-15,1 9-7 16,2 7-3-16,2 9 6 0,3 7-14 16,0 3-7-16,7-5 18 15,2-5-19-15,6-6 1 16,3-13 1-16,0-11 2 15,23-13-4-15,13-11 0 16,0-8 0-16,11 0 15 16,1-6-11-16,-6-18 17 15,-4-2 9-15,-17 2-14 16,-9 0 16-16,-9 0-14 16,-3-4-7-16,0 2 9 15,-24 1-19-15,-9 10-1 16,-5 6-3-16,-4 9-9 15,1 0 4-15,3 0-69 16,7 27-86-16,13 0-163 16,16-3-429-16</inkml:trace>
  <inkml:trace contextRef="#ctx0" brushRef="#br1" timeOffset="36535">11257 1527 555 0,'0'0'185'15,"0"0"-16"-15,0 0 1 16,0 0-29-16,0 0-56 16,0 0-24-16,0 0-13 15,0-28-22-15,0 44-8 16,0 30-14-16,-3 18 14 15,-5 8 7-15,5 8-20 16,-4 6 2-16,4 8 2 0,0 5-7 16,1 7 4-1,2-4-6-15,0-11 0 0,0-17 1 16,0-15-1-16,0-13-18 16,0-17-34-16,0-10-72 15,8-3-86-15,7-8-163 16,9-5-385-16</inkml:trace>
  <inkml:trace contextRef="#ctx0" brushRef="#br1" timeOffset="37015">11946 2071 592 0,'0'0'230'15,"0"0"-88"-15,0 0 11 16,-14-152-48-16,-4 128-23 16,0 8-20-16,-3 8-32 15,-3 5-12-15,-3 3-18 16,1 0 0-16,-1 13 0 16,3 14 1-16,9 5-4 15,10 2 3-15,5 4-1 16,0 3-3-16,20-1 2 15,13 3 2-15,3-1 0 16,5-2-4-16,-5-4 3 16,-4-5-7-16,-2-4-4 0,-9-6 12 15,-9-2-7-15,-9-9 6 16,-3 5 0-16,0-5-10 16,-33 6 11-16,-14-3-3 15,-7-4-7-15,6-5 0 16,10-4-7-16,11 0 9 15,12 0 7-15,13-18 2 16,2-14-6-16,2-14 5 16,37-16-3-16,15-12 0 15,17-1 2-15,9 11 0 16,-8 18-4-16,-16 22-69 0,-21 17-47 16,-14 7-87-1,-9 0-123-15</inkml:trace>
  <inkml:trace contextRef="#ctx0" brushRef="#br1" timeOffset="37392">12526 1743 498 0,'0'0'262'0,"0"0"-97"0,0 0 3 16,0 0-35 0,0 0-36-16,0 0-37 0,-15-104-11 15,15 104-17-15,0 0-20 16,0 0 0-16,0 26-8 16,-9 20-2-16,0 13 25 15,3 7-16-15,-3 13 0 16,0 8 1-16,0 12-11 15,-2-3 12-15,1 1-12 16,-1-14-1-16,4-14 1 16,4-7 2-16,1-19-6 15,2-14-6-15,0-8-32 0,0-8-35 16,2-5-60 0,22-8-75-16,12 0-114 0,12-18-270 15</inkml:trace>
  <inkml:trace contextRef="#ctx0" brushRef="#br1" timeOffset="37969">12945 2063 587 0,'0'0'206'0,"0"0"-69"15,0 0 4-15,0 0-25 16,0 0-40-16,0 0-13 15,-24-42-18-15,20 42-16 16,4 0-4-16,0 0-13 0,-3 0 4 16,3 0-12-16,0 0-3 15,-5 0-2-15,2 8 0 16,-4 8 1-16,2 0 0 16,5 0-1-16,0 2 1 15,0 4 0-15,9 2 1 16,12 0-3-16,8 0 2 15,7 3 0-15,-6-6 2 16,-1 6 0-16,-5-3 1 16,-9 3-3-16,-3 0 0 15,-9-9-3-15,-3 1 3 16,0-6 0-16,-6 0 0 0,-21-2 4 16,1 0-8-16,-1-6 4 15,3-2-19-15,0-3-28 16,9 0-49-1,7 0-47-15,1-6-51 0,7-18 6 16,0-4 41-16,0-2 37 16,0 4-57-16,0-7 61 15,0-1 106-15,0 1 90 16,0-4 40-16,0 5-18 16,0 8 25-16,0 0-8 15,0 5-25-15,0 3 0 16,0 3-36-16,12-2-18 15,24-2-16-15,8 1-18 16,13-1-5-16,-1 4-11 0,-5 8-10 16,-4 5-35-16,-14 0-286 15</inkml:trace>
  <inkml:trace contextRef="#ctx0" brushRef="#br1" timeOffset="38344">13726 1654 684 0,'0'0'270'0,"0"0"-141"16,0 0-3-16,0 0-10 15,0 0-38-15,0 0-42 16,-3-11-15-16,3 11 6 16,0 20-25-16,0 22 5 15,-9 17 33-15,-4 5-27 16,2 11 9-16,-1 10-8 16,-3 12-7-16,4 2 10 15,1-3-17-15,2-14 3 16,5-17 0-16,0-19 1 15,3-9-8-15,0-11 3 16,0-2-51-16,0-4-39 0,0-8-96 16,0-6-187-1,32-6-506-15</inkml:trace>
  <inkml:trace contextRef="#ctx0" brushRef="#br1" timeOffset="38892">14290 2024 616 0,'0'0'190'0,"0"0"-125"0,0 0 9 15,0 0 33-15,0 0-62 16,0 0-29-16,59-67-11 15,-31 67 6-15,-2 0 12 16,-6 0-10-16,-4 0-1 16,-1 13-3-16,-7 3-7 15,-1 0 8-15,-4 3-6 16,-3 5-2-16,0-6 5 16,0 4-5-16,-10-1 0 15,-11-2 9-15,3 2-6 16,1-7 7-16,8-7-12 15,7-4 2-15,2-3-3 16,0 0 2-16,0 0-1 0,0 0 0 16,11 3 2-16,9 0 5 15,11 5-7-15,-5 2 0 16,1 1 1-16,9 0-1 16,-4 2 0-16,-2-5 0 15,-4 9 2-15,-5-4-2 16,-3 0 0-16,-8 5 0 15,-5-1 0-15,-5 1 2 16,0-2 1-16,-3 1 6 16,-27-4-6-16,-9-5 10 15,1 0-13-15,3-2-3 16,11 1-49-16,13-1-100 16,11-6-42-16,0 0-85 0,35-13-219 15</inkml:trace>
  <inkml:trace contextRef="#ctx0" brushRef="#br1" timeOffset="39183">15125 1673 665 0,'0'0'173'16,"0"0"-19"-16,0 0-11 15,0 0-15-15,0 0-43 0,0 0-20 16,-21-112-6-1,21 112-41-15,0 29-12 16,0 20 12-16,-3 12 8 0,1 3 8 16,-5 8-12-16,4 3-3 15,-2 2 5-15,2 0-18 16,0 1 3-16,-4-8-9 16,2-12 1-16,-5-6-5 15,5-15-6-15,-1-2-48 16,3-3-52-16,3-5-84 15,0-11-127-15,14-6-332 16</inkml:trace>
  <inkml:trace contextRef="#ctx0" brushRef="#br1" timeOffset="39806">15898 1774 700 0,'0'0'196'0,"0"0"-68"16,0 0 21-16,0 0-13 15,0 0-53-15,0 0-22 16,0-10-21-16,0 10-8 0,0 0-15 15,0 3-16-15,-7 21 9 16,-1 3-8 0,-2 7 2-16,2-5-2 0,-4 5 3 15,1 0-1-15,1-2-4 16,-1-1 0-16,7-4 2 16,4-3-2-16,0-7-2 15,0-4 1-15,12-2-7 16,18-9 6-16,12-2-3 15,5 0 5-15,1 0-2 16,-1-5 2-16,-6-11 0 16,-5-6 3-16,-13 7-1 15,-10-1 3-15,-4-1-4 0,-6 0-1 16,-3 0 9 0,0-7-8-16,0 2-1 0,0-2 9 15,0 5-3-15,0 6 14 16,0-1-9-16,0 6 1 15,0 3 19-15,0 2-17 16,0 3 0-16,0 0-7 16,0 0-5-16,0 3-4 15,0 22-8-15,0 13 10 16,0 9 13-16,6 6-10 16,-4 3 2-16,-2-2 4 15,0-3-9-15,0-3 9 16,0-2-9-16,-15 5-39 15,-14-1-123-15,9-2-409 16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53:33.34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185 736 352 0,'0'0'421'15,"0"0"-333"-15,0 0-11 16,0 0 42-16,0 0-32 15,0 0-38-15,0 0-15 16,0 0-10-16,-15-40-2 16,18 29-2-16,2-2-6 0,8-1 8 15,-5-2-9-15,4 3 1 16,-3 2-2-16,-3 3-4 16,0 0 3-16,-3 5 4 15,-1-2-3-15,-2 5 1 16,0 0-4-16,0 0-4 15,0 0-2-15,0 0-3 16,0 0-6-16,5 11-3 16,3 18 5-16,0 12 4 15,-1 4 4-15,1 3-2 16,-5 0 1-16,-3-5 1 16,4-3-1-16,-1-5-3 15,0-8 1-15,-1-6-1 16,-2-7 0-16,0-4 2 15,0-7-2-15,0 2-2 0,0-3 2 16,0 6 3-16,-18 1 0 16,-5-4 3-16,0-2-5 15,5-3 3-15,3 0-3 16,5 0 3-16,4 0-4 16,6 0 3-16,0 0-3 15,0 0 0-15,0 0-8 16,18 0-5-16,18-6 11 15,15-9 2-15,6-5-7 16,7-1-22-16,5-5-47 0,2-10-90 16,-2-2-107-1,-10-4-122-15</inkml:trace>
  <inkml:trace contextRef="#ctx0" brushRef="#br0" timeOffset="301">638 324 518 0,'0'0'224'0,"0"0"-46"15,0 0-37-15,0 0-15 16,0 0-34-16,0 0-24 16,-70-64-28-16,70 64-22 15,6 0-12-15,27 22-1 16,8 12 20-16,6 11-6 0,-2 9-3 15,-3 10-3-15,-6 8-6 16,-5 9-2-16,-9 7 0 16,-13 3-3-1,-9 5-1-15,0 8-1 0,-18 3 0 16,-29-2-2-16,-10-7-9 16,-2-20-61-16,11-16-142 15,9-12-213-15</inkml:trace>
  <inkml:trace contextRef="#ctx0" brushRef="#br0" timeOffset="1224">1150 891 458 0,'0'0'249'0,"0"0"-64"16,0 0-36-16,0 0-1 15,0 0-38-15,0 0-29 0,-24-94-19 16,22 94-27-16,2 0-18 16,0 0-17-16,0 6-2 15,0 26-7-15,0 16 8 16,17 11 2-16,1 5 5 15,-4 5-4-15,8-2 0 16,-1-3 2-16,-3-10-4 16,2-19 1-16,-6-14 0 15,-4-16 1-15,-5-5-1 16,-2 0-1-16,4 0 7 16,-4-21 2-16,2-17 3 15,1-15-5-15,-2-3-4 16,-1-3 0-16,-1 6 2 0,1 10-5 15,0 19 0 1,0 16 0-16,1 5-1 0,4 3-5 16,7 0-4-16,9 29-7 15,9 9 14-15,5 13 0 16,-2-5 3-16,0 2-4 16,-4-9 4-16,-12-15 0 15,-2-8 0-15,-11-12 0 16,-1-4 0-16,2 0 3 15,2-11 1-15,1-24 5 16,-2-8-2-16,-6-10 2 16,0-1-3-16,-3-8 1 15,0-4-3-15,0 4-3 16,0 6 2-16,0 16-1 0,0 17-2 16,0 11 0-16,0 12 0 15,0 0-17-15,0 0-42 16,0 8-64-16,3 27-59 15,21 16 2-15,0 0-72 16,-1 0-242-16</inkml:trace>
  <inkml:trace contextRef="#ctx0" brushRef="#br0" timeOffset="1583">1851 1051 381 0,'0'0'209'0,"0"0"-89"16,0 0-2-16,0 0-37 15,0 0-15-15,0 0-19 0,57-24 4 16,-34 6-2-16,5-1-1 16,-2-5 18-16,-8 2-8 15,-6 4-17-15,-12 5-4 16,0-1 5-16,0 6-17 16,0-4-12-16,-22 11-13 15,-4 1 0-15,0 0-1 16,-5 11-4-16,2 23 5 15,5 13-1-15,6 7 1 16,9 8 0-16,7-1 0 16,2-2-1-16,0-7 1 15,18-10 0-15,20-15-4 0,4-11 3 16,7-8 1-16,12-8 0 16,-5 0-2-16,4 0-1 15,-4-19-19-15,-4-10-32 16,-6-9-93-16,-5-1-117 15,-8-8-402-15</inkml:trace>
  <inkml:trace contextRef="#ctx0" brushRef="#br0" timeOffset="2456">2905 1011 624 0,'0'0'204'0,"0"0"-81"16,0 0 5-16,0 0-15 0,0 0-30 15,0 0-37-15,0 0-40 16,-41 24-2-16,41 35 8 16,0 16 9-16,0 8 1 15,0-3-1-15,0-2-1 16,0-17-9-16,3-5-11 15,0-8 7-15,1-13-5 16,-2-15-2-16,-2-10 1 16,3-10-1-16,-3 0 4 15,0 0 6-15,0 0 9 16,0-10 32-16,0-21-16 16,-3-17-32-16,-3-13-1 15,6-14-2-15,0-8 0 16,0 1 2-16,0 4-2 15,6 11-1-15,12 16 0 0,3 17-1 16,-3 10 0 0,0 10-3-16,3 11 0 0,-4 3-3 15,1 0 0-15,-4 0-5 16,-4 24 3-16,-2 3-3 16,-8 5 3-16,0 5-2 15,0 6 2-15,-8 8-14 16,-13 6-27-16,3-7-7 15,6-15 15-15,6-19 15 16,6-16 3-16,0 0 17 16,24-11 8-16,12-26 10 15,2-16-1-15,6-9 5 0,7 1 7 16,-7 1-9 0,-8 20-4-16,-15 13-1 0,-9 14 3 15,-9 8 6-15,-3 5-2 16,0 0-4-16,0 0-3 15,0 0-5-15,0 0-2 16,0 14-8-16,5 17 0 16,5 12 8-16,5 8 8 15,3-6-7-15,-7 1 2 16,4-11-3-16,3-6 0 16,3-10 0-16,-3-6-3 15,3-8-20-15,-4-5-67 16,1 0-77-16,3-21-49 0,0-24-177 15</inkml:trace>
  <inkml:trace contextRef="#ctx0" brushRef="#br0" timeOffset="2780">3342 637 606 0,'0'0'125'16,"0"0"-6"-16,0 0-42 15,0 0-33-15,0 0-31 16,0 0-3-16,-65 64 5 16,65-40-10-16,0-3-3 0,11-5 3 15,5-5-1-15,-1-5 13 16,-3-6 13-16,-1 0 12 16,2 0 19-16,-5-6-1 15,-5-9-15-15,-3-2-12 16,0-1-7-16,0 4-15 15,0-2-11-15,-6 5 0 16,1 6-3-16,2 0-27 16,3 5-56-16,-4 3-83 15,4 34-41-15,0 13-57 16</inkml:trace>
  <inkml:trace contextRef="#ctx0" brushRef="#br0" timeOffset="3549">3764 1051 704 0,'0'0'148'0,"0"0"-29"0,0 0 15 16,0 0-12-16,0 0-42 15,0 0-28-15,-116-107-16 16,116 107-11-16,-5 0-16 15,-5 14-9-15,2 20 0 16,-7 15 0-16,12 7 1 16,3 6-1-16,0-7 0 15,8 2-1-15,22-9-4 0,9-13 2 16,2-11 2 0,5-13-1-16,6-11 2 0,2 0-2 15,5-33 2-15,-2-15 4 16,-9-10-1-16,-7-7 1 15,-15-4 2-15,-1-4 2 16,-14-2 12-16,-5 3 3 16,-6-3-3-16,0 14-7 15,0 10 4-15,-11 19 1 16,-2 16 1-16,5 13 0 16,1 3-3-16,4 0-6 15,3 0-10-15,-2 30-4 16,-1 20-2-16,0 20 6 0,3 5 1 15,0 3-1 1,0-1-1-16,0 1 1 0,0-6 0 16,6-10 1-16,-1-20-1 15,2-13 0-15,-4-20 0 16,0-7-2-16,-1-2 0 16,1 0 2-16,1 0 0 15,2-5 3-15,2-33 1 16,7-13-4-16,6-11-2 15,6-7 0-15,2 8-6 16,2 11-2-16,5 7 0 16,-8 16-1-16,3 8 2 0,-11 14-2 15,1 5-1-15,-6 0-8 16,-4 11 4-16,-8 20 0 16,-3 10 5-16,0 7 5 15,-21 0 5-15,-2-2 1 16,2-9 1-16,13-11 0 15,8-7-2-15,0-8 0 16,0-1-7-16,11-2 7 16,17-3-1-16,3 2 1 15,11-7-2-15,3 8-5 16,2-1-21-16,9 4-62 16,4 5-115-16,3 0-102 15,-6-3-361-15</inkml:trace>
  <inkml:trace contextRef="#ctx0" brushRef="#br0" timeOffset="4637">5699 1083 682 0,'0'0'136'16,"0"0"-9"-16,0 0 15 15,0 0-29-15,0 0-20 16,0 0-39-16,-90-128 3 0,75 112-22 15,0 0-3-15,4 3-12 16,-4 6-7-16,6 0 0 16,0 7-11-16,3 0 2 15,-1 0-4-15,-4 0-5 16,-9 21-2-16,-8 17 5 16,-4 7-5-16,8 3 7 15,6-2-1-15,9-6-1 16,9-8-4-16,0-8 2 15,6-10-2-15,19-6 0 16,4-8 4-16,1 0-7 16,-4 0 7-16,0-24 2 0,-1-9 3 15,-7-1 2-15,-4-4-1 16,-7 6 1-16,-7 1 0 16,3 7 1-16,-3 7 1 15,0 8 4-15,0 7-2 16,0 2 0-16,0 0-8 15,0 0-1-15,0 0-8 16,0 24-4-16,0 17 12 16,2 12-3-16,1 3 3 15,7-2 0-15,3-9 2 16,3-13-2-16,2-8 0 16,2-13-2-16,1-9 2 15,0-2 0-15,-1 0 0 0,5-4 1 16,-4-24 2-1,2-9 1-15,-2 0-1 0,-6 2 0 16,0 8-2-16,-7 8 2 16,-5 9-2-16,0 4 1 15,1 6-2-15,-1 0-3 16,2 0-6-16,8 9-2 16,2 15 8-16,-1 2 3 15,1 1 2-15,-3 3-2 16,-1-6 0-16,2-11 0 15,-5-6 0-15,2-7-2 16,-2 0 2-16,4 0-5 16,6-5 5-16,-3-19 4 15,6-8-4-15,-3 2 2 0,3 1-1 16,-4 9 1 0,1 3-2-16,-4 9 0 0,1 5 0 15,3 3-6-15,10 0 3 16,-2 28 0-16,4 6 0 15,-1 4 3-15,-3 4-1 16,2-7 1-16,-2-3 0 16,2-8-43-16,1-11-98 15,1-7-140-15,3-6-123 16</inkml:trace>
  <inkml:trace contextRef="#ctx0" brushRef="#br0" timeOffset="7028">7671 1399 406 0,'0'0'245'16,"0"0"-152"-16,0 0-6 15,0 0 21-15,0 0-29 16,0 0-26-16,-31-59-12 16,54 27-24-16,8-9-9 15,2-3 7-15,0-4 20 16,-6 2 9-16,-4 3-11 15,-11 8 6-15,-9 4 0 0,-3 3-11 16,0 4-6-16,0 2-9 16,-15 5-5-16,1 5-2 15,5 8-4-15,0 1 1 16,9 3-3-16,-4 0-4 16,-1 0 0-16,-6 27-6 15,-5 18 10-15,4 16-2 16,7 6 0-16,5 6 0 15,0-13 1-15,17-8-1 16,19-15-1-16,-1-18 2 0,7-14-1 16,3-5 2-1,6 0 3-15,5-32 0 0,3-16 1 16,-2-8-2-16,-5-11 3 16,-4-3 0-16,-9 3-1 15,-9 4 0-15,-16 1 11 16,-7 1-2-16,-7-4 6 15,0 3 0-15,0 12-4 16,-21 7-6-16,-1 15 4 16,2 11-2-16,6 9-8 15,1 8 1-15,8 0-1 16,-2 0-3-16,-11 40-10 16,0 27 4-16,2 18 6 15,3 11-5-15,13-2 5 16,0-9-1-16,21-7-1 0,12-16 0 15,6-17 0-15,-4-16-2 16,7-13 2-16,2-10-2 16,0-6 2-16,7 0 0 15,-3-22 1-15,-7-7 1 16,-5-11 3-16,-7-2-3 16,-11-4 3-16,-3 3 1 15,-12 8-2-15,-3 11 3 16,0 6 3-16,0 3-6 15,-8 8 1-15,-5 2 1 16,5 2-4-16,-1 3-1 16,-7 0 0-16,5 0-2 15,-9 24-4-15,7 17 3 16,8 4 0-16,1 6 3 0,4-9-4 16,0-7 4-16,0-8 1 15,9-9-5-15,12-4 5 16,2-6-1-16,5-8 2 15,-5 0-1-15,6 0 4 16,-1-3-2-16,1-18 0 16,4-15 0-16,3 2 0 15,-6-3 1-15,-4-1-1 16,-11 9 1-16,-4 11 1 16,-4 9-4-16,-7 9-1 15,0 0 1-15,0 0-9 16,9 3-1-16,0 24 4 15,5 5 4-15,1 0 4 0,-5-3-3 16,1-4 2 0,-4-9-1-16,-2-6 0 0,1-5 0 15,1-5 0-15,-2 0 1 16,6 0-1-16,4 0 1 16,3-2 5-16,0-17 2 15,-3-3-8-15,0-2 3 16,-4 0 0-16,5 0-3 15,-4 6 1-15,-4 7-1 16,-2 6 0-16,-2 5 0 16,4 0-1-16,2 0-9 15,4 0 9-15,4 16-2 0,-6 2-1 16,0 1 3-16,-6-3 1 16,2 1 0-16,-1-10 0 15,-4 4 1-15,2-9-1 16,1-2 0-16,-6 0-1 15,4 0 1-15,1 0 5 16,6 0-4-16,5-16 3 16,11-13-4-16,2 0 1 15,4-1-1-15,-4 9 0 16,-4 13-1-16,-10 5-1 16,-1 3 2-16,4 0-3 15,0 0-2-15,2 13 2 16,1 17 0-16,0-1 2 0,1-2 0 15,-2-6 1-15,7-5 0 16,-4-8 1-16,7-2 0 16,-3-6 0-16,-4 0 1 15,-1 0 0-15,-8-16 0 16,1-11 2-16,-5-8-2 16,-2 0 0-16,-8 1 0 15,0-1 0-15,0 2 0 16,0 10 2-16,-8 7-1 15,-5 8 0-15,8 5-3 16,5 3 0-16,-4 0-5 16,-2 0-7-16,1 30 4 15,-5 14 8-15,2 8 0 16,8-7-1-16,0 1 1 0,0-8-1 16,5-13 1-16,23-5-1 15,1-10 0-15,9-7 1 16,4-3 1-16,-4 0 2 15,5 0-1-15,-11-19-2 16,1-7 2-16,-7-4 0 16,-4-2 1-16,-8 3 0 15,-2 7-3-15,0 9 2 16,-9 8 0-16,0 5-2 16,0 0-3-16,2 0-2 15,8 2-6-15,-5 20 11 16,4 4 0-16,-2 1-1 15,-2-3 1-15,1-3 1 0,3-7-1 16,-2-4 0-16,-2 1 0 16,0-8 0-16,2 3 0 15,2-6 0-15,-4 0 2 16,5 0-2-16,1 0 5 16,1-3-2-16,3-10-3 15,0-4 0-15,0 6-1 16,-1 7 1-16,4-2-2 15,-3 6-1-15,3 0-1 16,2 0-9-16,-5 10 1 16,5 7 4-16,-5-1 2 15,-2-5 2-15,1-4 4 0,-1-7 0 16,2 0 0-16,5 0 3 16,3-27 0-16,2-7 3 15,-8-9 3-15,-2-2 2 16,-9-6 3-16,-9-2 2 15,0-4 6-15,0 4 0 16,-9 6-2-16,-11-5-3 16,4 7 1-16,4 4-10 15,-2 6 2-15,5 6 3 16,-2 10-5-16,1 3 4 16,4 8-5-16,0 5-3 15,3 3-4-15,3 0-4 16,0 34-9-16,0 24 4 0,0 14 9 15,0 2 0 1,15-6-3-16,3-7 2 0,3-6-3 16,9-9-17-16,6-11-26 15,16-11-45-15,11-13-42 16,-1-8-98-16,-15-3-180 16</inkml:trace>
  <inkml:trace contextRef="#ctx0" brushRef="#br0" timeOffset="7220">10612 950 566 0,'0'0'396'0,"0"0"-247"0,0 0-41 16,0 0-27-16,0 0-55 16,0 0-26-16,0 0 2 15,187-102-2-15,-86 94 0 16,-4 3-3-16,-10 5-39 15,-27 0-136-15,-30 0-186 16</inkml:trace>
  <inkml:trace contextRef="#ctx0" brushRef="#br0" timeOffset="8672">12177 260 145 0,'0'0'695'0,"0"0"-487"0,0 0-48 16,0 0-46 0,0 0-27-16,0 0-18 0,0 0-37 15,-74-131-10-15,45 142-10 16,-4 24-3-16,4 18 4 16,-4 14-2-16,5 16 1 15,7 12-5-15,4 10-3 16,5 7-3-16,3 4 2 15,9-7-2-15,0-8-1 16,18-10-1-16,23-15-5 16,10-23-14-16,0-16-23 15,3-21-41-15,-2-16-27 16,2 0-26-16,2-18-37 16,1-25-16-16,-6-9-75 15,-7 3-303-15</inkml:trace>
  <inkml:trace contextRef="#ctx0" brushRef="#br0" timeOffset="9123">12490 845 435 0,'0'0'187'0,"0"0"-17"0,0 0-22 15,0 0-12-15,0 0-27 16,0 0-29-16,-33-45-41 16,27 45-17-16,2 30 1 15,1 12 28-15,3 9-21 16,0 5-8-16,0-5-2 15,0 0-11-15,3-9-7 16,7-6 0-16,-2-10-1 0,2-11 0 16,-5-6 1-16,-2-9-1 15,-3 0 2-15,0 0 4 16,0-3 13-16,0-24 13 16,0-12-22-16,0-9-2 15,-14-14-1-15,5-5-3 16,0-10-3-16,0-12-1 15,6-2-1-15,3-5 1 16,0 16-1-16,0 18 0 16,0 22-1-16,12 18 0 15,2 9-1-15,7 9 0 16,4 1-3-16,1 3-2 16,7 0 1-16,-7 13 1 15,-3 22 1-15,-7 7 3 0,-4 6-5 16,-12-2 1-16,0 0-1 15,-3-1-19-15,-30-3-15 16,-8-1-37-16,2 1-84 16,6-1-145-16,13-4-155 15</inkml:trace>
  <inkml:trace contextRef="#ctx0" brushRef="#br0" timeOffset="9418">12712 934 592 0,'0'0'237'15,"0"0"-92"-15,0 0 28 16,0 0-52-16,0 0-60 16,0 0-30-16,0 0-14 15,3 21-15-15,-3 16 18 16,0 6 1-16,0 5-11 15,0-2-5-15,0 0-1 16,0-4-2-16,0-9-1 16,0-10-2-16,0-10-1 15,0-2-31-15,0-8-45 16,4-3-44-16,-2 0-45 16,1 0-76-16,0-24-143 15</inkml:trace>
  <inkml:trace contextRef="#ctx0" brushRef="#br0" timeOffset="9754">12757 672 450 0,'0'0'172'0,"0"0"-21"16,0 0-30-16,0 0-26 15,0 0-44-15,0 0-20 16,-59-14-9-16,55 28-2 15,4 4-11-15,0 1 1 16,0 1-5-16,18-11-4 0,7-1-1 16,4-5 13-1,4-3 10-15,-7 0 14 0,1 0 6 16,-6-16-6-16,-10-5-10 16,-4-1-1-16,-7 1 9 15,0-3-10-15,-4 2-16 16,-20 4-9-16,-5 5-1 15,2 7-11-15,1 6-13 16,8 0-17-16,5 19-44 16,13 18-55-16,0 11-94 15,0 3-66-15</inkml:trace>
  <inkml:trace contextRef="#ctx0" brushRef="#br0" timeOffset="10150">12979 992 473 0,'0'0'348'0,"0"0"-209"15,0 0 6-15,0 0-15 16,0 0-60-16,0 0-26 16,0-37-14-16,0 37-16 15,10 15-13-15,-2 18 7 16,7 7 14-16,-2 14-4 15,0 0-4-15,3-1-7 16,-4-5-2-16,3-16-2 16,-9-13-1-16,2-12-2 0,-1-7 1 15,-4 0 0-15,2 0 3 16,10-2 16-16,6-30 10 16,5-18-12-16,13-15-6 15,3-4-5-15,0 1-7 16,2 7 1-16,-6 11-1 15,-14 15 2-15,-9 13-2 16,-5 14-11-16,-10 8-19 16,2 0-44-16,4 11-52 15,4 21 5-15,-2 8-77 16,4 3-100-16,-1-8-206 16</inkml:trace>
  <inkml:trace contextRef="#ctx0" brushRef="#br0" timeOffset="10853">13562 1027 499 0,'0'0'180'0,"0"0"-8"0,0 0-30 15,0 0-13-15,0 0-32 16,0 0-36-16,-59-93-7 16,49 90-16-16,2 3-14 15,-2 0-18-15,5 15-5 16,-4 15 4-16,3 5-2 15,6 5-2-15,0 3-1 16,0-3 0-16,27-5-3 0,-1-11 2 16,5-8-1-16,-2-11 2 15,1-5 1-15,-1 0 4 16,-8 0-3-16,-1-14 1 16,-7-10 3-16,-8-1-2 15,-1-10 2-15,-4-3-3 16,0-2-2-16,0 0 2 15,-12 0-1-15,-9 8 1 16,-2 2 1-16,1 13-2 16,8 10 2-16,-1 4-1 15,2 3-3-15,0 0-4 16,3 20 4-16,2 11-4 16,4 12 3-16,4 3 2 0,0-1 0 15,12 0-1 1,14-7-3-16,10-11 3 0,5-15-1 15,5-12 1-15,1 0 5 16,6-10-2-16,-4-22 0 16,-5-8 5-16,-6-3 6 15,-2-8 10-15,-7-3 2 16,-8-3 0-16,-9-8-3 16,-6-5-8-16,-6 1 1 15,0 7-4-15,0 14-4 16,-6 13 9-16,-2 15-3 15,1 9-6-15,4 8 5 0,3 3-13 16,-3 0-1 0,-2 27-12-16,-2 26 10 0,2 17 3 15,2-1 2-15,3 3-2 16,0-7 1-16,12-7-1 16,9-4 0-16,5-6-1 15,0-8-7-15,2-10-22 16,1-6-27-16,-2-17-37 15,6-3-48-15,-4-4-73 16,-5-6-97-16,-12-21-285 16</inkml:trace>
  <inkml:trace contextRef="#ctx0" brushRef="#br0" timeOffset="11031">13820 736 542 0,'0'0'151'15,"0"0"-44"-15,0 0 8 0,0 0-49 16,0 0-62-16,0 0 24 16,262-24-13-16,-131 8-3 15,-13-1-12-15,-26 4-11 16,-32 0-119-16,-30-8-254 16</inkml:trace>
  <inkml:trace contextRef="#ctx0" brushRef="#br0" timeOffset="11359">14215 57 718 0,'0'0'246'16,"0"0"-108"-16,0 0 12 15,0 0-29-15,0 0-31 16,0 0-37-16,-15-57-27 16,25 87-20-16,26 15 4 15,13 9 12-15,15 7 0 16,3 9-2-16,5 5 1 16,-1 5-3-16,-9 5 2 0,-8 1-15 15,-15-3 0 1,-25 1 1-16,-14-2-4 0,-14 3-2 15,-58 11-4-15,-35 9-58 16,-23 4-114-16,-10 1-310 16</inkml:trace>
  <inkml:trace contextRef="#ctx0" brushRef="#br0" timeOffset="12589">0 2430 870 0,'0'0'150'0,"0"0"-47"0,0 0 25 15,0 0-44-15,0 0-37 16,0 0-24-16,0 0-17 16,83-39-1-16,-55 39 1 15,-5 0-4-15,-2 5-1 16,-9 22-1-16,-4 8 2 16,-5 2 3-16,-3 3-2 15,-3 6 0-15,-26-1 4 16,-9 0-6-16,5-4 4 15,2-12-2-15,14-10 0 16,8-6 1-16,7-8-4 16,2-5 2-16,0 0-5 0,0 0 2 15,0 0-3-15,20 0 4 16,16 0 8-16,8 0-6 16,4-5 3-16,2-11-4 15,4-3-1-15,-1-2-13 16,7-8-60-16,2-6-102 15,-3-2-136-15,-14 2-288 16</inkml:trace>
  <inkml:trace contextRef="#ctx0" brushRef="#br0" timeOffset="12868">514 2131 753 0,'0'0'244'0,"0"0"-43"15,0 0-41-15,0 0-55 16,-100-146-32-16,93 138-25 16,7 5-5-16,0 3-13 15,0 0-18-15,10 3-11 16,25 26 0-16,15 16 6 16,4 14 2-16,2 14 2 15,-8 6-5-15,-9 10 0 16,-15 4-4-16,-16 7-1 15,-8 1-1-15,-32 11-2 16,-37 3-24-16,-18 11-70 0,-8 13-113 16,0 2-250-1</inkml:trace>
  <inkml:trace contextRef="#ctx0" brushRef="#br0" timeOffset="23852">1607 2651 80 0,'0'0'520'0,"0"0"-356"0,0 0-12 15,0 0-26 1,0 0-16-16,0 0-6 0,0 0-28 15,-67-140-14-15,63 133-16 16,4-2-7-16,0 6-4 16,0 3-7-16,0 0-12 15,0 0-9-15,0 0-7 16,4 22-9-16,19 21 7 16,3 10 2-16,2 12 1 15,-2-2 0-15,0 5 0 16,-1-10-1-16,-2-9 0 15,1-11 0-15,-3-12 0 16,-6-13-2-16,0-5 0 16,-10-8-1-16,5 0 1 0,-2-4 2 15,2-16 9-15,-2-15-2 16,-2 0-2-16,-6-1 0 16,0-11-1-16,0 3-1 15,-6-3 1-15,-6 7 1 16,4 16-4-16,5 11 0 15,3 7-2-15,-3 6 0 16,3 0-8-16,0 14-8 16,21 21 9-16,8 7 6 15,1 2 1-15,3-2-3 16,-4-10 1-16,1-3 3 16,-4-15-1-16,-5-9-3 15,-8-5 2-15,-2 0 2 0,1 0 0 16,-6-19 8-16,-4-15 2 15,-2-15-4-15,0-2-1 16,0-4 3-16,-14-1 4 16,-6 4-4-16,-1 8-3 15,9 9-3-15,2 16 0 16,7 9 1-16,3 6-3 16,0 4-5-16,0 0 0 15,0 0-30-15,7 14-21 16,22 16-2-16,13 9-60 15,-7 1-35-15,-4 6-39 16,-11-6-36-16,-5-5-80 0</inkml:trace>
  <inkml:trace contextRef="#ctx0" brushRef="#br0" timeOffset="24221">2175 2802 139 0,'0'0'262'16,"0"0"-144"-16,0 0-27 15,0 0-2-15,0 0-10 16,0 0-36-16,3 0-10 15,12 0 5-15,3-8 20 16,5-9 7-16,1-3-5 16,-4-1 0-16,-4 2-6 15,-7-2 2-15,-9 0-7 16,0-1-6-16,0-1-17 16,0 9 0-16,-18 0-10 0,-2 6-6 15,-8 8-1 1,5 0-9-16,-4 8-4 0,0 27 1 15,6 10 1-15,9 9 4 16,12-1-3-16,0-2 1 16,7-11 0-16,28-7 0 15,10-12-1-15,11-8 1 16,3-13 0-16,6 0 3 16,1 0-3-16,-9-13 0 15,-13-4-4-15,-14-1-26 16,-15 8-27-16,-6 1-48 15,-7 1-86-15,-2 5-90 0,3-2-419 16</inkml:trace>
  <inkml:trace contextRef="#ctx0" brushRef="#br0" timeOffset="25661">3236 2402 816 0,'0'0'125'16,"0"0"-11"-16,0 0-2 15,0 0-20-15,0 0-33 0,0 0-20 16,-7-43-15-1,7 43-23-15,0 34 4 0,0 17-5 16,13 14 18-16,2 1-2 16,-12 6-4-16,2 1-7 15,-2 1-1-15,-3-4-1 16,0-11-2-16,0-11-1 16,0-16 1-16,0-15 0 15,0-10 3-15,0-4-4 16,0-3 6-16,0 0 4 15,0-8 1-15,0-22-9 16,0-4-2-16,0-4-2 0,0-4 2 16,0-4 2-1,15 0 0-15,6 1-4 0,6 5 2 16,5 0-1-16,4 13-3 16,-10 9-1-16,1 15-1 15,-9 3-8-15,-2 3 8 16,-3 23 0-16,-9 9 2 15,-4 8 0-15,0-3-1 16,-12 6 3-16,-9-7-2 16,-2-1 1-16,5-4-1 15,3-4-1-15,9-3-12 16,-1-9-4-16,7-7-7 16,0-3 8-16,0-5 11 0,24-3 5 15,6 0 0 1,3 0 3-16,9 0-1 0,-4-20 2 15,4-3 0-15,-4-7 1 16,-2-7 2-16,-6 1-2 16,-3-2-1-16,-4 2 10 15,-8 4 2-15,-12 6 5 16,-3 2 2-16,0 2 5 16,0 7-5-16,-11 4-10 15,-14 1 0-15,4 10-3 16,-2 0-3-16,2 0-3 15,3 10-5-15,3 22 1 16,7 10 4-16,8 9-4 16,0-3 3-16,0 0 1 0,21-6 0 15,8-6-4-15,4-12 4 16,5-10 0-16,-2-14 0 16,3 0-2-16,-1 0-1 15,4-16 2-15,-4-14 2 16,-8-2-1-16,-9 0 0 15,-10 9 3-15,-11-1 1 16,0 1 0-16,0 10 2 16,0 6-1-16,0 7-2 15,-16 0-3-15,-2 0-6 16,0 17 4-16,3 16-1 16,5 1 3-16,4 4-2 15,6-6 2-15,0-5-2 0,10-15 1 16,22-5-1-16,4-7 1 15,12 0 0-15,1-3 1 16,8-18 1-16,-6-6 0 16,-10 3-1-16,-15 5 3 15,-10 1 0-15,-9 1 10 16,-7 1 6-16,0-3 4 16,0 9 5-16,0 4-9 15,0 6-2-15,-5 0-10 16,3 0-7-16,-1 19 2 15,-3 19-2-15,-1 11 3 16,-1 14 1-16,3 4 0 0,-2 2 0 16,-1 9 3-16,2 0-2 15,-1-1-5-15,4-10 2 16,1-17 0-16,-1-17-2 16,3-18 0-16,0-9 6 15,0-6-4-15,-3 0 4 16,-4-6 1-16,-1-28 0 15,5-23-7-15,3-15 0 16,0-13-2-16,0-9 1 16,0-2 0-16,0-3-4 15,0 3 1-15,0 2 0 16,0 9-5-16,8 18 6 16,10 16-5-16,6 19 0 15,6 14 0-15,3 7-1 16,3 11-3-16,-4 0 5 0,-2 11 0 15,-9 20 2-15,-13 1 1 16,-8 1 1-16,0 2-2 16,-6-1 4-16,-27 6-7 15,-13 3-20-15,-5 0-41 16,4 2-37-16,11-2-123 16,23-8-195-16</inkml:trace>
  <inkml:trace contextRef="#ctx0" brushRef="#br0" timeOffset="26455">4854 2813 631 0,'0'0'231'16,"0"0"-135"-16,0 0 32 16,0 0-10-16,0 0-54 15,0 0-43-15,0 5-11 16,0 38 33-16,0 11 2 16,0 5-24-16,0 2 3 15,0 2-3-15,-3-6-4 0,-5 5-6 16,-4-11-1-1,3-9-7-15,2-12 0 0,5-11 1 16,-1-14-4-16,3-2 1 16,0-3 3-16,-3 0 5 15,-2-8 7-15,-2-30 14 16,1-18-27-16,3-8 1 16,3-14-1-16,0-5-1 15,0-7-1-15,0-1-1 16,0 0 0-16,9 8-1 15,6 14 1-15,0 17 0 16,-4 15-2-16,4 19 1 0,-2 9-7 16,5 9 0-1,2 0-5-15,4 21 3 0,-1 22-1 16,-5 9-4-16,-11 9-7 16,-7 6-17-16,0-3 15 15,-7-3-9-15,-11-15-10 16,4-14 3-16,5-16 15 15,6-13 6-15,3-3 11 16,0 0 8-16,5-11 4 16,26-24-3-16,7-13 0 15,4-3-1-15,6-2 3 16,-4 2-3-16,-5 14 0 16,-10 8 2-16,-7 15 5 0,-14 6-4 15,-3 5 6 1,-5 3-3-16,7 0-6 0,-1 8 0 15,2 22 3-15,-1 10 0 16,-2 5 8-16,-2 7 4 16,-3-2-3-16,0-8-5 15,0-8 1-15,0-10-3 16,0-7-4-16,3-6 1 16,1-8 0-16,-1-3-2 15,0 0-5-15,-1 0-50 16,4 0-88-16,3-27-118 15,-3-18-266-15</inkml:trace>
  <inkml:trace contextRef="#ctx0" brushRef="#br0" timeOffset="26796">5300 2423 357 0,'0'0'312'0,"0"0"-196"15,0 0-4-15,0 0 10 16,0 0-37-16,0 0-24 15,-97-75-9-15,90 75-27 16,1 0-21-16,1 11-4 16,2 13 0-16,3 2 4 15,0-1-4-15,0-9 0 16,3-8 0-16,17-8 1 16,4 0 16-16,-3 0 20 15,-1-14 0-15,-5-10-1 0,-9-3 1 16,-6 1-12-16,0 2-5 15,-3 8-11-15,-23-1-9 16,1 9 0-16,2 6-5 16,5 2-1-16,7 0-5 15,11 13-32-15,0 19-39 16,0 11-45-16,23 6-70 16,6 1-83-16,1 10-274 15</inkml:trace>
  <inkml:trace contextRef="#ctx0" brushRef="#br0" timeOffset="28052">5455 2747 749 0,'0'0'144'0,"0"0"-6"0,0 0 7 16,0 0-30-16,0 0-48 15,0 0-20-15,-59-100-13 16,59 100-19-16,0 14-14 15,0 24 0-15,0 10 10 16,0-1-8-16,0 4 0 16,2 0-2-16,13-8-1 15,-1-8 2-15,-1-8-2 16,2-14 0-16,-4-11 2 16,1-2-1-16,3 0 3 15,6-22 2-15,3-21 2 16,-1-12 8-16,2-6 0 0,-5-1-3 15,-2 3-10-15,-9 9 0 16,3 16-3-16,-6 14-1 16,-4 15-5-16,11 5-42 15,2 0-43-15,6 2-6 16,-1 21-40-16,-2 5-58 16,3 4-14-16,-3-5 7 15,2 0-32-15,-2-3 30 16,0-8 204-16,-7-8 7 15,2-8 82-15,-5 0 111 16,2 0-5-16,-8-8-31 16,-2-14-36-16,0 1-9 0,0-3-26 15,0 0-15-15,-5 2-18 16,-5 2 0-16,-4 3-12 16,-1 6-14-16,0 9-11 15,-3 2-11-15,3 0-12 16,-3 21-2-16,0 19 1 15,4 8 1-15,-1 8 2 16,10-5-2-16,5 1 2 16,0-10-2-16,0-12 0 15,16-9 0-15,9-13 0 16,1-8 1-16,2 0 1 16,-2 0-1-16,-3-22 4 15,-5-2-3-15,-8-5 2 0,-5-6-3 16,-5-5 5-1,0-8-6-15,0 0 2 0,0 3 4 16,-9 10-6-16,-9 11 4 16,1 10 2-16,2 9-3 15,0 5-3-15,-3 0-1 16,3 2-4-16,-3 28 1 16,7 7 2-16,8 9 1 15,3 0 1-15,0-4-1 16,0-2 0-16,24-11 1 15,5-7 0-15,1-11 0 16,3-11 0-16,-1 0 2 0,4 0 2 16,-6-19-2-16,3-3 2 15,-7-4-4-15,-2-1 7 16,-4-8 0-16,4 3-1 16,-6-3-3-16,-1 9 2 15,1 2-5-15,-5 8 2 16,-1 3-2-16,-6 4 1 15,2 4-1-15,-8 2 0 16,3 3 2-16,-3-4-2 16,0 0 0-16,7-12 5 15,-2-6 16-15,-5-4-2 16,0-3 8-16,0 0-10 16,0-1 5-16,-8-5-9 15,-2 3-2-15,-1-3 0 16,2 0-3-16,3 8-4 0,3 8-1 15,-1 10 2-15,1 5 0 16,3 2 2-16,0 2-3 16,-2 0-4-16,2 0-2 15,-3 0 1-15,3 0 0 16,0 0-4-16,0 0 2 16,-3 26-5-16,3 15 8 15,0 12 3-15,-3 12-3 16,3-2 0-16,0 7 0 15,0 0 0-15,0-4 0 0,0-4 0 16,11-10-1 0,20-13 0-16,-2-18-18 0,9-10-18 15,5-11-7-15,4 0-1 16,4-11-19-16,-2-15-39 16,-6-8-45-16,-19 0-96 15,-22 6-171-15</inkml:trace>
  <inkml:trace contextRef="#ctx0" brushRef="#br0" timeOffset="28221">6200 2540 472 0,'0'0'216'15,"0"0"-87"-15,0 0-9 16,0 0 3-16,0 0-25 0,0 0-24 16,-69-45-43-1,108 35-26-15,20-9 11 0,20-3-12 16,1-2-4-16,-10 6-9 15,-16 12-141-15,-29 6-269 16</inkml:trace>
  <inkml:trace contextRef="#ctx0" brushRef="#br0" timeOffset="29388">7350 2782 580 0,'0'0'197'0,"0"0"-49"15,0 0-14-15,0 0-20 16,0 0-31-16,0 0-29 15,-15-140-6-15,-9 124-8 16,-5 0-14-16,2 8 7 16,3 5-19-16,4 3-11 15,2 0-3-15,0 14-2 16,-6 24-5-16,4 12 7 16,-1 6 0-16,9 0 3 15,9-10-6-15,3-6 3 16,0-5-1-16,8-14-2 0,13-5 0 15,3-10-7-15,5-6-1 16,2 0-2-16,5-16 12 16,-7-18 1-16,-6-4 0 15,-5 0 2-15,-6-3 0 16,-3 8 3-16,-5 5-3 16,-2 12 1-16,-2 8 0 15,0 8-1-15,0 0-2 16,0 0-7-16,0 13-3 15,0 20 3-15,16 9 6 16,4 1 1-16,9-14 0 0,7-1 2 16,5-15-2-16,5-5 1 15,-2-8 2-15,-3 0-2 16,3 0 4-16,-5-27-2 16,0-11 3-16,-9-7 6 15,-4-8 1-15,-8-12 5 16,-8-1-5-16,-10-6 2 15,0-6-4-15,0 8 7 16,0 11-12-16,-16 14 1 16,8 24 5-16,-1 10-6 15,6 11-3-15,0 0-3 16,0 5-5-16,-1 41-9 16,-1 21 13-16,2 18 1 0,3 3 0 15,0 1 3 1,0-12-2-16,12-12-1 0,14-12-1 15,8-13 0-15,-6-12-11 16,3-4-41-16,-2-9-41 16,-2-4-33-16,-3-11-56 15,-9 0-71-15,-15-3-97 16</inkml:trace>
  <inkml:trace contextRef="#ctx0" brushRef="#br0" timeOffset="29572">7676 2733 445 0,'0'0'127'0,"0"0"31"16,0 0-15-16,0 0-34 0,0 0-21 15,0 0-18-15,82-72-42 16,-15 48-25-16,8 5 13 16,2 8-14-16,-6 9-2 15,-6 2-39-15,-11 0-172 16,-3 0-267-16</inkml:trace>
  <inkml:trace contextRef="#ctx0" brushRef="#br0" timeOffset="30631">8874 2645 798 0,'0'0'113'0,"0"0"-33"16,0 0 18-16,0 0-39 0,0 0-42 16,0 0-17-16,0 35 0 15,0 8 7-15,0 5-2 16,0-6-5-16,0-4 4 16,0-6-3-16,12-8 0 15,9-11 0-15,2-6 1 16,1-7 0-16,9 0 1 15,0 0 10-15,-1-17 19 16,6-15 15-16,5-11-4 16,-4-8-6-16,2-13-2 15,-8-3 0-15,-10-8 0 16,-5-6-20-16,-9-1 5 16,-9-1-5-16,0 5-6 0,0 12 3 15,0 15-7 1,0 16 3-16,-3 19-5 0,3 11 5 15,-6 2-8-15,-1 3-4 16,-11 38-8-16,-2 29 7 16,-4 24 5-16,6 4 1 15,13-3-1-15,5-9 0 16,0-11 0-16,15-11 0 16,9-11 0-16,-1-12-1 15,0-11-21-15,-1-11-30 16,2-11-23-16,-1-5 1 15,-2 0-8-15,-3-7-8 16,-10-15-9-16,-8-2-4 16,0 0 52-16,-8 0 9 0,-22-3 19 15,1 3 21-15,-4-3 2 16,4 6 0-16,1 2 7 16,5 3 7-16,5 6 16 15,9 1 14-15,5 4 16 16,4 2 0-16,0-1-23 15,15 1-15-15,27-6-12 16,18-2-4-16,11-4 11 16,3-4-6-16,-2-5-5 15,-10-1 3-15,-11 4 0 16,-13 0 7-16,-14 5 18 16,-9 0 6-16,-12 5-3 15,-3 0-6-15,0 1-9 0,0 5-11 16,-9 2-11-16,0 0-3 15,1 3-4-15,1 0-1 16,-2 16 8-16,4 19 0 16,5-1 1-16,0 1 2 15,0-5-3-15,8 2-3 16,16 2 3-16,-4-2 3 16,5 3 0-16,-4-2-3 15,-8-7 2-15,-3-2-2 16,-7-5 0-16,-3-3-1 15,0 0-1-15,-6-3 2 16,-27 1 2-16,-11 2-2 16,-10-6-35-16,-8-2-105 0,6-2-64 15,-3-4-180-15</inkml:trace>
  <inkml:trace contextRef="#ctx0" brushRef="#br0" timeOffset="31042">8737 2212 505 0,'0'0'212'0,"0"0"-100"15,0 0-6-15,0 0-16 16,0 0-32-16,0 0-22 15,-26-43-26-15,26 43-10 16,-4 14-11-16,1 17 9 16,3 7 2-16,0 1 1 15,0-6 2-15,7-9-2 16,17-5 1-16,7-11 5 16,2-5 18-16,3-3 30 15,0 0 4-15,-12-19-7 16,-7-5-1-16,-7-5-9 15,-10 1-3-15,0 4-11 0,-15 0-16 16,-31 6-12 0,-3 6-2-16,-8 11-2 0,6 1-2 15,13 5-26-15,14 29-65 16,22 14-70-16,2 3-103 16,26-3-264-16</inkml:trace>
  <inkml:trace contextRef="#ctx0" brushRef="#br0" timeOffset="31675">10357 2640 758 0,'0'0'125'0,"0"0"-67"15,0 0 34-15,0 0-7 16,0 0-36-16,0 0 3 0,85-6-3 16,-52 6-22-16,0 6-9 15,-4 15-10-15,-1 11 3 16,-2 2-7-16,-8 1-1 16,0 0-2-16,-10-11-1 15,-8-5-1-15,0-11 1 16,0-5-2-16,0 0 2 15,-21-3 9-15,-8 0 2 16,-1 0-10-16,7 0 6 16,14-17-5-16,5-10 0 15,4-6 0-15,7-6 0 16,25-6-1-16,11 3 0 16,3-2-1-16,-1 8-2 0,-12 13-1 15,-6 13 1-15,-6 7 2 16,0 3-5-1,-1 0 0-15,1 13-1 16,0 14 0-16,-6 5 2 0,-4-2 4 16,1-3 0-16,-4-1 0 15,5-2 0-15,-4-5 1 16,-3-3-2-16,-3-5-34 16,-3 0-111-16,0-9-89 15,0-2-101-15</inkml:trace>
  <inkml:trace contextRef="#ctx0" brushRef="#br0" timeOffset="32024">10807 2340 242 0,'0'0'364'16,"0"0"-232"-16,0 0-17 15,0 0-1-15,0 0-33 16,0 0-29-16,-98-93-19 15,96 93-29-15,2 0-3 16,0 15-2-16,0 5-1 16,15-5 2-16,18-4 19 15,-1-6 20-15,3-5-7 16,1 0-7-16,-5 0 14 0,-2-3 7 16,-6-16-16-1,-8-1-1-15,-12 3-5 0,-3-1-1 16,0 2-12-16,-24 3-11 15,-17 5-4-15,0 5-3 16,5 3-1-16,3 0-39 16,22 13-51-16,7 19-36 15,4 11-33-15,12 5-91 16,24 5-157-16</inkml:trace>
  <inkml:trace contextRef="#ctx0" brushRef="#br0" timeOffset="33205">11230 2680 587 0,'0'0'278'0,"0"0"-158"16,0 0 11-16,0 0-11 16,0 0-51-16,0 0-36 15,-30-129-6-15,9 122-17 16,1 3-9-16,-8 4-1 15,-1 0-7-15,-4 22 3 16,0 13 4-16,7 5 1 16,8 0 0-16,6 0-1 15,12-6-3-15,0-7 2 16,0-4-4-16,27-14-2 16,14-9-3-16,4 0 10 0,6 0 0 15,-7-21 3 1,-6-3-1-16,-13 6 1 0,-11 4 3 15,-7 4 7-15,-7 4 12 16,0 1 4-16,0 5 1 16,0 0-30-16,0 2 0 15,0 31-7-15,-3 12 7 16,-4 17 14-16,4 10-5 16,3 8 9-16,0 12 10 15,3 0-10-15,7 4-4 16,-2 1-6-16,2-12-2 15,-5-13-3-15,-2-13-1 16,-3-21 0-16,0-9 0 16,0-13-1-16,0-8 1 15,-3-3-2-15,-20-5 1 0,-8 0 7 16,-7 0-5-16,-1-17-3 16,1-8 0-16,2-10-6 15,4-12-21-15,10-15-8 16,17-14-1-16,5-17 4 15,20-11-5-15,31-6 12 16,17 0 7-16,6 7 17 16,3 6 1-16,5 6 1 15,-5 6-1-15,-3 2 1 16,-15 11 2-16,-17 4 3 16,-16 12 7-16,-19 11 11 15,-7 11 7-15,0 4-2 0,-7 14 0 16,-4 4-9-1,-1 8-1-15,6 4-17 0,-1 0-2 16,2 0-5-16,-4 10-4 16,-3 31 9-16,-3 18 4 15,4 7-4-15,4 4 0 16,7-1 2-16,0-5-2 16,0-9 1-16,0-5-1 15,0-10 0-15,12-13 0 16,1-14-1-16,-2-8 1 15,4-5 0-15,8 0 5 16,8 0-1-16,0-24 0 0,5-3-2 16,-3 1-2-16,-2 7 1 15,-5 3 1-15,-6 3-4 16,1 10 1-16,-3 3-4 16,0 0 3-16,3 0-4 15,2 0 3-15,-2 14 3 16,3-4 0-16,3 1 0 15,6-6 0-15,3-5 0 16,-1 0 0-16,0 0 0 16,-2-24 2-16,0-6-2 15,-7-7 1-15,-5-2 4 16,-9-12-1-16,-6 2-2 16,-6-5 6-16,0 4-1 0,-11 4 0 15,-14 3 3 1,7 12 0-16,2 12 1 0,6 5-5 15,4 14-3-15,-1 0-3 16,5 0-6-16,-7 40-10 16,3 19 15-16,3 11 2 15,3-1-1-15,0-1 0 16,12-7 0-16,14-5 0 16,10-11 0-16,0-7-28 15,0-14-37-15,2-6-38 16,-7-7-56-16,-2-7-85 15,-17-4-91-15</inkml:trace>
  <inkml:trace contextRef="#ctx0" brushRef="#br0" timeOffset="33368">12156 2559 529 0,'0'0'150'0,"0"0"0"15,0 0-8-15,0 0-69 16,0 0-49-16,0 0-17 15,188-50-1-15,-119 47-5 16,-2 3-1-16,-10 0-79 16,-13 0-218-16</inkml:trace>
  <inkml:trace contextRef="#ctx0" brushRef="#br0" timeOffset="35448">13089 2851 846 0,'0'0'166'0,"0"0"-61"16,0 0-5-1,0 0-4-15,0 0-26 0,0 0-13 16,-2-124-16-16,2 124-21 16,0 0-14-16,0 3-6 15,2 27 1-15,11 16 14 16,-5 7-6-16,-2 8 1 15,-2 4-2-15,-4 1-7 16,0-4 1-16,0-11 0 16,0-8 0-16,0-19-2 15,0-8 0-15,0-15 0 16,0-1 0-16,0 0 7 16,0 0 4-16,-10-4 16 15,-8-26-14-15,-3-9-8 16,6-10 1-16,-3-7-6 0,5-8 2 15,3-5-3-15,-1-7 1 16,7 1 0-16,4 3 0 16,0 9 0-16,30 11 0 15,11 12-2-15,10 14-4 16,-1 7 5-16,-2 14-2 16,-6 5-2-16,-12 0 1 15,-7 5-2-15,-7 16 1 16,-3 12 0-16,-6 1-3 15,-7 6 4-15,0 0-3 0,0-2-2 16,-7-4 0 0,-19-4-9-16,-7-4 3 0,-3-4-1 15,2-10-5-15,3-8 7 16,11-4 4-16,10 0 5 16,7 0 3-16,3 0-2 15,0-13-3-15,39-4-3 16,9 0 5-16,6-2 4 15,2-1 1-15,-9-6 0 16,-5-6 1-16,-4-6 2 16,-7-5 0-16,-8-2 6 15,-8-6 8-15,-7 0-1 16,-1-5-9-16,-7-3 8 16,0 8 2-16,0 6 0 15,0 10 2-15,0 9-1 0,-9 10-5 16,-6 3-5-16,-6 7-8 15,-3 6 0-15,4 0-4 16,-4 19-2-16,4 31 2 16,7 20 4-16,13 13 0 15,0 2 3-15,6 1-1 16,27-8-1-16,3-9 0 16,-1-18-1-16,1-14-1 15,-4-18 1-15,1-11 1 16,-3-8 1-16,2 0 2 15,1-14-1-15,9-19 0 16,-1-8 0-16,4-5-1 0,-3-2-1 16,-4 0-1-16,-2 1 1 15,0 4-1-15,-4 7-1 16,-5 15 1-16,-6 11-5 16,-3 10 0-16,-7 0-6 15,1 4 2-15,-2 23 1 16,-5 2 1-16,-2 4-4 15,0-9 3-15,0-3 1 16,-1-10 2-16,3-3 3 16,-3-8-2-16,-2 0 4 15,0 0 6-15,0 0-3 16,0 0 11-16,0-6-13 16,0-11 2-16,-15 0-4 15,0-2 3-15,-6 5 0 16,6 4-2-16,-6 3-1 0,4 7-3 15,-4 0-7-15,-5 0 9 16,2 20-1-16,4 13 1 16,-2 7 1-16,8 10 1 15,4 2-2-15,10-4-1 16,0-11 3-16,7-11-2 16,19-6 0-16,3-13 1 15,1-4 1-15,-3-3 1 16,-5 0 3-16,-6-19 5 15,-3-10-8-15,-4-1 6 0,-3-2-4 16,-3-2 4 0,-1-1-6-16,-2 3 7 0,0 10-6 15,0 7 4-15,0 9-6 16,0 6 4-16,0 0-4 16,0 0-10-16,0 21 1 15,0 12 8-15,3 9 1 16,9-1 0-16,1-2-1 15,3-7-1-15,9-10 2 16,-1-6 0-16,9-11 1 16,-2-5 1-16,5 0 0 15,3 0 2-15,-3-10-2 16,-6-11 0-16,2-7 0 16,-5-3-1-16,-1 1 0 15,2-5 2-15,-5 0-3 0,4 11-2 16,-3 3 2-16,-3 13 0 15,-7 8-6-15,1 0-5 16,0 0 5-16,-2 11-3 16,-5 7-3-16,-3 1 4 15,2-7-6-15,-4 0 11 16,0-7 1-16,-1-1 1 16,-2-4 1-16,0 0 1 15,0 0 4-15,0 0 3 16,0 0-3-16,0-4-4 15,-8-13 1-15,-1 8-1 16,0-2 0-16,-3 3-1 16,-3 3-1-16,4 5-5 0,-7 0-11 15,0 0 14-15,0 24 1 16,0 11 1-16,3 5 0 16,9-3 1-16,6 0-1 15,0-7-1-15,13-3 2 16,21-9 1-16,9-7 1 15,4-8-1-15,7-3 3 16,-3 0-4-16,-5-5 5 16,-1-19-4-16,-10 0 2 15,-7-9-2-15,-5 1 4 16,-8-6-2-16,-6-1 3 16,-9-4-2-16,0 5 1 0,0 9 1 15,0 8-1 1,-6 12 1-16,-1 5-1 0,2 4-5 15,-6 0-7-15,-4 27-4 16,-3 12 11-16,0 5 0 16,12 1 0-16,6-6 0 15,0-6 0-15,0-3 0 16,26-10 2-16,10-4-2 16,14-2-2-16,-2-4-6 15,3-3-43-15,-10-6-98 16,-12 2-174-16,-1-3-390 15</inkml:trace>
  <inkml:trace contextRef="#ctx0" brushRef="#br0" timeOffset="35825">15591 2794 809 0,'0'0'152'0,"0"0"-87"16,0 0 22-16,0 0-11 0,0 0-33 16,0 0-19-1,0 0-9-15,-106 22-11 0,106-8 4 16,0 0-4-16,0-4-2 15,0 0-1-15,8-5 5 16,10 1 3-16,0-6 3 16,8 0 10-16,4 0 21 15,-4 0-4-15,-5-7-3 16,-3-7-4-16,-8 4-7 16,-10-7-3-16,0 3-11 15,-10 3-11-15,-44 10-8 16,-13 1-147-16,-2 0-608 0</inkml:trace>
  <inkml:trace contextRef="#ctx0" brushRef="#br0" timeOffset="40216">16533 1893 629 0,'0'0'207'15,"0"0"-77"-15,0 0 3 16,0 0-6-16,0 0-36 16,0 0-27-16,0 0-1 15,6-13-27-15,-6 8-12 16,-28-1-12-16,-6 4-11 16,-5 2 9-16,-6 0-10 15,3 0 1-15,9 0 1 0,7 0-1 16,5 0-1-16,6 0 0 15,3 0 1-15,6 2-5 16,1 7 2-16,-1 4-1 16,-1 11-2-16,-4 14 5 15,2 9 0-15,-6 12 0 16,4 8 5-16,-5 7-7 16,1 10 2-16,0 1 0 15,7 0 7-15,2-1-6 16,2-6 0-16,4-6 0 15,0-9 2-15,0-4-1 16,13-15-2-16,4-18 0 0,4-7 1 16,5-8 1-16,14-11-2 15,13 0 9 1,6 0-2-16,7 0 6 0,-1-11-5 16,-11-3-7-16,-10 7 5 15,-11 1-6-15,-15 6-4 16,-13 0-34-16,-5 0-86 15,0 0-112-15,0 19-234 16</inkml:trace>
  <inkml:trace contextRef="#ctx0" brushRef="#br0" timeOffset="40846">17068 2458 110 0,'0'0'587'0,"0"0"-450"16,0 0-32-16,0 0 39 15,0 0-36-15,0 0-38 16,-22-35-34-16,22 35 2 15,0 0-26-15,0 3-12 0,-3 21 8 16,-2 16 6 0,-1 5 16-16,-1 8-10 15,2-1-6-15,-4-4 1 0,3-3-9 16,0-7-5-16,3-12 2 16,3-5 0-16,0-12-3 15,0-9 0-15,0 0 1 16,0 0 10-16,0 0-8 15,0-14 7-15,0-21 21 16,0-13-30-16,15-11 10 16,6-10 1-16,0-12-11 15,2-1 7-15,-2-1-8 16,-3 9 0-16,-6 16 0 0,-4 17 4 16,-5 16-4-1,-3 14 0-15,0 6 0 0,0 5-5 16,3 13-1-16,4 36-10 15,4 18 12-15,-1 10 8 16,5 1-4-16,5-9 0 16,4-13 1-16,6-8 1 15,-1-13-2-15,1-8 0 16,-9-8 1-16,0-9-1 16,-6 1-3-16,-4-6-18 15,-1-5-44-15,-8 0-24 16,-2 0-37-16,0 0-44 15,0-7-30-15,-23-10-56 16,-16-1-56-16</inkml:trace>
  <inkml:trace contextRef="#ctx0" brushRef="#br0" timeOffset="41452">17071 2568 111 0,'-21'-11'254'0,"11"2"-101"16,2 8-36-16,5-2-31 15,-1 3-13-15,1 0-31 16,3 0-13-16,0 0-5 15,0 0-11-15,0 0-10 16,28 0 0-16,13 0 25 16,21 0 7-16,13-11-14 15,5-11 14-15,-6-9 12 16,-5-8-1-16,-12 0 1 16,-13-7-7-16,-6-2-8 0,-17 0 14 15,-9 2-9 1,-12 1-6-16,0-1-2 0,-2 4-8 15,-21 12-5-15,7 14 0 16,1 8-13-16,2 8 7 16,1 0-10-16,1 17-7 15,-1 25 5-15,1 14 4 16,-2 16-3-16,5 3 1 16,4 3 0-16,4-4 4 15,0-6-3-15,4-9-1 16,19-14 0-16,13-13 2 15,5-13-2-15,4-14 0 16,8-5 0-16,7 0 4 16,-4-29-2-16,6-9 1 15,-5-5 0-15,-12-7 0 0,-10-5 0 16,-13-8-3-16,-9-4 0 16,-6-3 6-16,-7 4-6 15,0 12 0-15,0 11-1 16,-25 19 3-16,5 14-4 15,9 10 0-15,-4 0-5 16,-1 10 4-16,1 36-2 16,-5 20 3-16,2 15 1 15,9-1 2-15,7-5-1 16,2-10 0-16,2-12 0 16,31-15 0-16,-1-4 0 15,1-9-5-15,0-1-31 0,-7-1-97 16,5-10-109-16,1-2-241 15</inkml:trace>
  <inkml:trace contextRef="#ctx0" brushRef="#br0" timeOffset="42228">18651 2626 616 0,'0'0'188'15,"0"0"-153"-15,0 0 43 16,0 0 47-16,0 0-44 16,0 0-20-16,-9-38-25 0,11 18-29 15,16-4 9 1,3-4-3-16,-3-1 1 0,-3 5 15 15,-2-2-13-15,-11 2-3 16,-2-1 6-16,0 1-16 16,0 0 8-16,-12 0-9 15,-6 8-1-15,-3 5 8 16,3 8-9-16,-2 3-2 16,2 0-6-16,-3 22 8 15,0 15-2-15,4 9 1 16,8 2 1-16,5 0 0 15,4 0 0-15,15-8 0 0,21-8 1 16,8-5 1 0,4-8 1-16,-1-8-3 15,4-9 0-15,3-2 4 0,-4 0-2 16,1-21 3-16,-7-8-3 16,-4-9-2-16,-9 0 8 15,-7-5-8-15,-9-2 4 16,-5-3 5-16,-10 0-9 15,0 2 2-15,0 7 8 16,0 9-7-16,-13 9 16 16,5 13-4-16,1 3-6 15,4 2 1-15,1 3-7 16,2 0-3-16,-3 0 0 0,3 0-3 16,0 0 0-1,0 0-2-15,0 0-2 0,0 0 5 16,0 16-31-16,0 14-7 15,-6 9-98-15,-3 2-118 16,0-2-96-16</inkml:trace>
  <inkml:trace contextRef="#ctx0" brushRef="#br0" timeOffset="44842">19096 2262 118 0,'0'0'140'0,"0"0"2"16,0 0-44-16,0 0 6 16,0 0-26-16,0 0-12 15,0-111 13-15,-2 89-22 16,-5 0 17-16,-1-4-14 16,-1-4 0-16,-6-1 6 15,3-2-9-15,-3 4-3 16,-3 2-15-16,0 6-2 15,-3 2-1-15,3 8-19 0,4 6-2 16,2 2 0 0,6 3-13-16,0 0-1 0,3 8-1 15,3 32 0-15,0 19 8 16,0 13-5-16,18 3 0 16,18-2 2-16,2-5-3 15,-2-3 1-15,0-6-3 16,-7-9 0-16,1-4 7 15,-7-9-7-15,1-4-2 16,1-12-4-16,1-7-12 16,0-9 5-16,4-5 5 15,1 0 8-15,-8-5 5 16,1-19-2-16,-9-6-2 16,-10-4 4-16,-5-7-5 15,0-2 7-15,-8-5-2 0,-20 3-1 16,2 2 24-16,-4 9-15 15,6 12-3-15,9 8 15 16,7 12-11-16,3 2-2 16,0 0-12-16,0 2-16 15,2 34 11-15,0 14 5 16,3 9 3-16,0-3-1 16,0-3 1-16,16-7 0 15,10-9-3-15,4-7 2 16,-4-9 0-16,-2-7-2 15,-4-7 0-15,1-7 1 16,0 0 1-16,1 0 6 0,-6 0-7 16,2-13 0-1,-3-9 11-15,0-4-12 0,1-6 0 16,-1-3 2-16,-1 6 3 16,1 2-6-16,-3 14 1 15,-6 7 0-15,-1 6-6 16,-2 0 5-16,1 0-6 15,4 17 1-15,2 7-4 16,1 2 7-16,-1 1 3 16,1-8 0-16,-2-4 1 15,-3-6-1-15,3-4 0 16,0-5 0-16,-1 0 0 16,4 0 5-16,4 0-4 0,-1 0 0 15,5-11 11 1,1-10-11-16,0-5 2 0,-1-2-3 15,-2-1 2-15,-3 2 0 16,-3 9-2-16,-3 4 0 16,-6 9 0-16,-3 5 0 15,3 0-6-15,2 0-1 16,2 21-2-16,4 3 7 16,-1 0-4-16,-2-5 6 15,-1 0-2-15,-2-9 3 16,-2-1-1-16,0-4 0 15,0-3 4-15,-3-2-3 0,7 0-1 16,-5 0 1 0,7 0 9-16,3-10-8 0,11-11-2 15,8-6 0-15,-2-3 3 16,4 9-4-16,-13 5 1 16,-4 8 0-16,-8 5-2 15,4 3 1-15,1 0-5 16,5 0 1-16,-2 19-1 15,6 2 3-15,-1 0-3 16,2-1 6-16,1-7-3 16,6-7 3-16,-4-6 0 15,7 0 1-15,-4 0 0 16,2-6 6-16,-5-16-7 16,-6-2 0-16,-2-5 7 15,-11 2-4-15,-7-5-3 16,0 2 3-16,0 2-3 0,-12 3 4 15,-6 6-4-15,3 5 0 16,6 13-3-16,4 1-2 16,1 0 4-16,1 0-9 15,-2 7-10-15,2 25 20 16,3 6 0-16,0 2 2 16,0-2 0-16,20-3 0 15,9-9-2-15,2-4 0 16,-5-9 0-16,10-5 6 15,-3-8-6-15,3 0 0 16,-1 0 5-16,-6 0-3 0,-1-14-2 16,-7-2 2-1,-6 1 1-15,-4-5 2 0,1 7-5 16,-4 0 0-16,-1 7-1 16,-4 4 1-16,3 2 0 15,-4 0-3-15,8 0-2 16,-2 0 0-16,2 2 5 15,1 9 0-15,-1-3-8 16,-2 3 11-16,-3-3-3 16,2-3 0-16,-4-3 1 15,0-2-2-15,0 0 1 16,-1 0 0-16,11 0 1 16,10-2 3-16,7-22-4 0,9-2 0 15,-3-4 3 1,-7 6 0-16,-6 6-3 0,-5 3 0 15,-5 6-3-15,2 3 1 16,-4 6 2-16,11 0-3 16,-6 0 1-16,6 0-3 15,-1 8 5-15,5 3 0 16,0-6-1-16,7 1 7 16,1-6-4-16,-5 0-1 15,1-6 2-15,-10-20 9 16,1-4-12-16,-6-7 2 15,-6-9 7-15,-5-5-4 0,-4-5 5 16,0 0-6 0,0 5 3-16,0 3 4 0,-4 8-6 15,-7 8 0-15,1 11-5 16,2 7-1-16,5 8-1 16,0 6-2-16,3 0-6 15,0 14 10-15,0 37-15 16,0 15 15-16,0 15-1 15,8-4 1-15,10-1 2 16,6-4-2-16,-1-11-5 16,7-8-17-16,4-10-45 15,-5-16-15-15,1-11-18 16,-10-11-10-16,-7-5 7 0,-10 0 4 16,-3-11 32-1,0-15 5-15,-33-4 12 0,-6-1 18 16,-9-2-6-16,6 1 36 15,4 5 2-15,6 3 18 16,10 6 20-16,8 5 27 16,7 1-9-16,5 5 14 15,2 4 5-15,0-3-33 16,0 4-13-16,23-6-21 16,10 0-3-16,15-6 9 15,2-2-13-15,7-2 3 16,-7-4 4-16,-3 3-6 15,-8-2 7-15,-11 0-7 16,-5 5 6-16,-11 3 11 16,-6-1-4-16,-6 6 25 15,0-3-12-15,0 4-16 0,0-3-6 16,-6 6-6-16,-1 1-5 16,5 3 4-16,-4 0-12 15,6 27 13-15,-3 11 4 16,3-1-4-16,0 3 4 15,11-5-2-15,14-3 0 16,7-3 6-16,1-2-7 16,0 2 0-16,-4-2 0 15,-11-1 4-15,-8-2-8 16,-10-2 3-16,0-5-6 16,-13-2 0-16,-25-4-5 15,-9-3 8-15,1-3-2 0,5-2-23 16,2 3-56-16,4-4-44 15,1-2-43-15,14 0-160 16</inkml:trace>
  <inkml:trace contextRef="#ctx0" brushRef="#br0" timeOffset="46921">22620 2177 634 0,'0'0'129'0,"0"0"-48"15,0 0 15-15,0 0 14 16,0 0-32-16,0 0-21 16,32-142 6-16,-38 129-11 15,-6 0-29-15,-6 7-15 16,4 6-4-16,-1 0-4 0,-3 0-3 16,6 0 2-1,1 19 1-15,1 5-1 0,10 11 1 16,0 2 0-16,0 3 2 15,15 1-1-15,9-2-1 16,1-3 3 0,-2-4-2-16,-5-8-1 0,-10-3-1 15,-5-8-3-15,-3-2 3 16,0-3-38-16,-8-3-64 16,-23 0 15-16,-5-5-51 15,13 0-13-15,12 0 0 16,11 0 32-16,0-2 19 15,3-20 61-15,23-7 40 16,10-3 51-16,2-5 25 16,4-1-13-16,-9 4-2 15,-10 1 13-15,-2 9 48 0,-9 8-40 16,-3 3-2-16,-7 2-12 16,-2 6-17-16,4 2-2 15,-4 3-15-15,0 0-18 16,0 0-10-16,0 0-6 15,6 16-8-15,2 11 6 16,2 2 3-16,-5 4-2 16,2-4 1-16,2-3 0 15,-1-4 4-15,1-7 0 16,7-6-4-16,-5-1 5 16,4-6-4-16,5-2 10 15,1 0-4-15,0 0-3 16,0-2 8-16,-4-17-11 0,1-3 3 15,0-1-3-15,0-1 3 16,0 3 0-16,0-1-4 16,-6 9 0-16,-1 4-3 15,-4 7 3-15,-1 2-1 16,-1 0-6-16,2 0-1 16,1 18 6-16,1-1-3 15,-2 2 5-15,1-3-4 16,-1-6 6-16,1-2-2 15,2-5 1-15,1-3 2 0,4 0 7 16,3 0-8 0,5 0 0-16,-2 0 4 0,0-3-3 15,-3-2-3-15,-3-1 0 16,-3 4 2-16,-1-3-2 16,4 2 0-16,0-5 0 15,3 3-2-15,3-2 4 16,5 3-2-16,2-2 0 15,-8-1 1-15,-2 1 2 16,-7-2-2-16,-1 0-1 16,-7-2 9-16,-3-1 9 15,0-3 20-15,0-2-18 16,0-5-7-16,0-1 13 16,0 3-18-16,-6 1 7 15,-3 8-3-15,3 1-10 0,-1 7-4 16,-7 2-4-16,-6 0-5 15,-8 0 5-15,2 0 6 16,3 0-2-16,7 18-2 16,7 6 1-16,9 8 1 15,0-2 0-15,0-1 2 16,3 0-3-16,12-7 2 16,5-6-5-16,-2-5 3 15,-3-7-9-15,3-4 12 16,-2 0 0-16,-1 0 0 15,-4 0 7-15,1 0-5 16,-1-10-2-16,-1 0 5 16,-5-4-2-16,2 1 0 15,-4 5-3-15,-3 3 0 0,3 2-4 16,-3 3 3-16,2 0-3 16,7 0-2-16,0 0 6 15,9 3-4-15,3 4 4 16,9 1 0-16,9-4 4 15,-1-4-4-15,7 0 0 16,-1 0 3-16,1-12 1 16,-6-12 2-16,-8-10-5 15,0-1 3-15,-11-10 8 16,-4-3-12-16,-8-10 13 16,-8 0 5-16,0-5-4 15,0 1 2-15,0 6-9 16,-8 10-2-16,-5 20 12 0,-2 12-17 15,-3 6-10-15,-3 8 9 16,-5 0-9-16,-10 22 9 16,-2 26-3-16,5 13 3 15,12 3-6-15,18 3 10 16,3-6-3-16,6-4 0 16,30-7 4-16,2-12 1 15,8-9-5-15,-5-10 0 16,3-13 9-16,7-6-6 15,-4 0 0-15,4-14 4 16,-7-13-5-16,-5-8 5 16,-9-2-7-16,-7-3 3 0,-13-6 5 15,-4-4-8-15,-6-1 0 16,0-3 3-16,-3 6-1 16,-12 11 4-16,2 13-6 15,5 11 2-15,1 7-6 16,4 2 4-16,-2 4-4 15,-8 0 2-15,-7 31-6 16,-4 22 8-16,1 15 0 16,10 1 1-16,11 3 6 15,2-3-5-15,0-10-2 16,12-5 0-16,9-14 2 16,-1-8 6-16,1-9-8 15,0-9 0-15,-1-5 5 0,1-8-4 16,3-1 0-16,0 0 2 15,0-7-1-15,-1-17 6 16,-2-5-8-16,0-6 0 16,-4 0 4-16,1 0-3 15,3 6-1-15,-6 8 0 16,0 4 1-16,-2 10-4 16,-5 7 3-16,4 0-5 15,-1 0 2-15,7 9-6 16,3 17 8-16,-9 2 0 15,4 5-1-15,-3 2 0 16,5 0 2-16,3-3 0 16,9-6 0-16,-3-5 1 0,0-10-1 15,6-5 0-15,-4-6-8 16,1 0-14-16,-6-3-73 16,-9-21-85-16,-15-8-188 15</inkml:trace>
  <inkml:trace contextRef="#ctx0" brushRef="#br0" timeOffset="48722">24569 2158 203 0,'0'0'36'0,"0"0"21"15,0 0-9-15,0 0-10 0,0 0 13 16,0 0 4-16,-3-21 1 15,3 13-13-15,0-3 20 16,0 3-1-16,0 0 2 16,0 0-6-16,0-3-3 15,0-2 3-15,3 0-14 16,2-4-14-16,-2 1 15 16,0-2-20-16,-3-3 4 15,0-1-1-15,0 3-7 16,0 2 6-16,-8 5-17 15,-5 0-8-15,-1 11-2 16,-1 1-1-16,0 0-4 0,-3 0-1 16,0 25 6-16,3 14 1 15,10 1-1-15,5 5 0 16,0 3 9-16,5-2-8 16,25-1 0-16,6-2 3 15,3-5-1-15,-1-9 8 16,4-2-11-16,-4-14 0 15,-5-5 4-15,-6-8-2 16,-4 0 3-16,2 0 11 16,-5-16-10-16,1-10 24 15,-3-4-13-15,-7-5 4 16,1 6 13-16,-3 0-16 16,-2-1-4-16,-2 6-3 15,1 8-8-15,-2 5 2 16,-1 6-5-16,2 2 0 0,3 3-4 15,5 0-1-15,5 0 2 16,0 0-1-16,2 5-2 16,6 19 1-16,-4 4-3 15,-8 0 2-15,1 0 4 16,1-5 3-16,2-1-1 16,2-3 1-16,6-6 0 15,7 0 2-15,3-4-3 16,6-5-10-16,9-4-23 15,-2 0-85-15,5 0-111 0,-6 0-162 16</inkml:trace>
  <inkml:trace contextRef="#ctx0" brushRef="#br0" timeOffset="49492">26086 1492 783 0,'0'0'206'16,"0"0"-72"-16,0 0 1 15,0 0-49-15,0 0-26 0,0 0-4 16,-26-117-43-16,20 135-13 15,-1 36 3-15,-1 23-2 16,-1 17 26-16,6 2-21 16,3 0-2-16,0-7 9 15,0-9-9-15,0-13-1 16,9-14-3-16,9-12 2 16,-4-12 3-16,-1-13-5 15,-1-8 0-15,-9-5 0 16,-1-3 6-16,-2 0-6 0,0 0 7 15,0-19-5 1,0-11-4-16,0-1-5 0,-23-4-6 16,-13 2 2-1,-5 1-20-15,-2 8 12 0,11 6-6 16,5 5-5-16,9 5 25 16,10 8-11-16,8 0 9 15,0 0 3-15,0 0-3 16,2 8 6-16,26 10 1 15,13-5 0-15,13-7 2 16,8-4-2-16,3-2 0 16,-3 0 6-16,-14 0 0 15,-12-8-5-15,-15 3 1 16,-16 5 1-16,-2 0 5 16,-3 0-8-16,0 0 0 15,0 0-2-15,0 0-4 16,0 0-1-16,-3 16-1 0,3 11 8 15,0 0 8-15,0-1-8 16,13-4 0-16,20-4 6 16,1-1-4-16,5-10 6 15,-3-7-3-15,-1 0-3 16,-4 0 21-16,-5-13-11 16,-5-8 12-16,-12-9 8 15,-9 1-16-15,0-9-3 16,-9 1-13-16,-27-1-7 15,-6 7 4-15,-2 10-9 0,8 7-36 16,13 14-62 0,11 0-133-16,12 0-197 0</inkml:trace>
  <inkml:trace contextRef="#ctx0" brushRef="#br0" timeOffset="50161">26808 1917 711 0,'0'0'196'15,"0"0"-95"-15,0 0 9 16,0 0-40-16,0 0-38 16,0 0-24-16,0 57-7 15,0-15 17-15,7-1-4 16,7-4-12-16,4-8 6 0,9-5-2 15,0-5-4-15,-1-14 7 16,1-5-6-16,-3 0 28 16,2-5 16-16,1-30 18 15,0-10-1-15,3-17-34 16,-1-18-4-16,-4-5-6 16,-12-9-12-16,-6 4 17 15,-7 1-13-15,0 14-8 16,0 14 10-16,-7 17-12 15,-4 27-2-15,-1 6 0 16,7 11-13-16,-5 0 11 0,-8 32-18 16,-5 29 20-16,-6 19 3 15,11 9-1-15,8-2-2 16,10-4 0-16,0-4 1 16,23-13-4-16,8-12-14 15,-1-12-27-15,-1-15-4 16,-1-11-26-16,-8-8 0 15,-6-8-24-15,-4 0-23 16,-10-8-29-16,0-16-19 16,-13-6-77-16,-16 4-12 15,-4-6 42-15,0 3 216 16,10 3 31-16,2 6 157 16,9 4-19-16,6 5-33 15,6 0-13-15,0 6 11 16,0-3-44-16,26-3-57 0,17 3-20 15,7 1-3-15,6-7 4 16,-5 6-14-16,-7 0 2 16,-16 2-4-16,-17 6 2 15,-11 0-50-15,0 0-52 16,-6 0-38-16,-29-2-103 16,-10-8-82-16</inkml:trace>
  <inkml:trace contextRef="#ctx0" brushRef="#br0" timeOffset="50591">26993 1733 187 0,'0'0'101'0,"0"0"8"0,0 0-3 15,0 0-15-15,0 0-41 16,0 0 7-16,-95-61-12 16,80 53-11-16,9 0 0 15,3 3-18-15,-1-1-3 16,1 1-5-16,1-1-7 15,-1-5 9-15,0-6-9 16,0 0 1-16,-3-2 25 16,3 3 8-16,0 2 10 15,0 4 15-15,3 4-8 16,-2 2-3-16,-1-2-20 0,-1 6 0 16,1-3 0-1,-3 3-18-15,-2 0 5 0,-4 0-11 16,-1 0-2-16,2 16 0 15,2 4-3-15,6-5 0 16,3-2 0-16,0-2 0 16,0 0 0-16,21-6 3 15,12-5 0-15,-4 0 19 16,-2 0-18-16,-9 0-3 16,-10 0 10-16,-8-3-8 15,0 1-6-15,0-1 2 16,-5 3-92-16,-16 0-124 15,3 5-50-15,9 19-227 16</inkml:trace>
  <inkml:trace contextRef="#ctx0" brushRef="#br0" timeOffset="51023">27173 1939 462 0,'0'0'239'0,"0"0"-134"16,0 0 6-16,0 0-3 15,0 0-17-15,0 0-27 16,138-142 0-16,-132 115-15 16,-6 1-22-16,0 2-10 0,0 3-7 15,0 10-8 1,-10 0 3-16,-4 6-5 0,5 2-7 15,-9 3-2-15,-3 0-4 16,3 11 13-16,0 21 0 16,13 0 5-16,2 6-2 15,3 0-3-15,0-4 0 16,15 5 4-16,14-1-3 16,1 1-1-16,6 0 2 15,-4-8 0-15,-11-6 4 16,-4-9-6-16,-10-6 0 15,-7-4-1-15,0-4-2 16,0-2 0-16,-27 0-11 16,-15 3 5-16,-14-3-5 0,-9 5-31 15,2 1-115-15,13 2-92 16,14-6-204-16</inkml:trace>
  <inkml:trace contextRef="#ctx0" brushRef="#br0" timeOffset="52276">27878 1848 604 0,'0'0'66'0,"0"0"-32"16,0 0 46-16,0 0-5 15,0 0-13-15,0 0 1 16,179-94 15-16,-148 57-14 16,-6-3-19-16,-8-3 4 15,-5-5-29-15,-12-3 1 16,0 3 0-16,0 5-10 15,-8 9 6-15,-13 7-9 16,-4 8-7-16,5 9 5 0,-1 10-6 16,-2 0-5-16,-5 24 5 15,-1 24 0-15,-1 11 0 16,6 4 0-16,16 2 0 16,8 4 1-16,0-4-1 15,26-6 0-15,25-14 4 16,11-10-1-16,3-11 2 15,4-8-5-15,-7-11 0 16,-14-5 11-16,-9 0-11 16,-16-11 6-16,-8-13 0 15,-6-3-5-15,-7 3 10 16,-2 3-10-16,0 3 1 16,-2 6 11-16,-13 4-13 15,-2 8 0-15,-5 0-2 0,1 0 4 16,3 3-9-16,5 14 6 15,6 1 1-15,7 3-2 16,0 1 2-16,15 0 0 16,29-4 0-16,19 1 3 15,12-14 1-15,2-5-4 16,-7 0 0-16,-9-5 14 16,-14-19-12-16,-11-14 3 15,-10-2 13-15,-8-11 20 16,-16-5 8-16,-2 3-19 15,0 5-14-15,-5 10 14 0,-10 17-19 16,4 8 4 0,4 9-2-16,1 4-9 0,4 0-2 15,-4 24-9-15,-1 30 10 16,-1 13 3-16,-2 13-2 16,7 9-1-16,1 1 5 15,2 10-3-15,0 1 5 16,0 6-7-16,0 0 0 15,0-8-2-15,0-6 2 16,0-18-2-16,0-19-9 16,0-18-18-16,0-22 5 15,5-16 10-15,23 0 14 16,10-27 1-16,6-24 0 16,-5-10 6-16,-3-9-4 15,-15-5 1-15,-16-2-3 0,-5-3-1 16,-11 8-10-16,-34 2-4 15,-8 14-18-15,-6 16 10 16,8 13 7-16,15 11-2 16,15 11 13-16,12-1-6 15,9 3 2-15,0 3 4 16,7-6-20-16,34-3 14 16,13-8 10-16,11-12 0 15,-3-8 6-15,-2-6-5 16,-13-8-1-16,-11-3 13 15,-3-4-10-15,-10-4 4 16,-7 11 18-16,-8 6-6 0,-8 10 8 16,0 8-10-16,0 12-8 15,0 4 6-15,-8 8-15 16,-2 3-1-16,-5 0-1 16,-6 21-5-16,-2 22 3 15,-4 19 4-15,10 5 0 16,7-1-2-16,10 5 2 15,0-16-2-15,0-7-8 16,33-8-40-16,-3-13-7 16,2-6-49-16,-9-10-24 15,-7-5-10-15,-14-6-32 16,-2 0-73-16,0 0-232 16</inkml:trace>
  <inkml:trace contextRef="#ctx0" brushRef="#br0" timeOffset="52428">28906 1744 494 0,'0'0'152'0,"0"0"-111"15,0 0-19-15,0 0 11 16,169 0-23-16,-122 18-9 16,-2 4-2-16,-9 2-36 15,-15 0-295-15</inkml:trace>
  <inkml:trace contextRef="#ctx0" brushRef="#br0" timeOffset="52633">29283 2009 544 0,'0'0'142'0,"0"0"-71"15,0 0 27-15,0 0-31 16,0 0 38-16,0 0-31 15,-41 181-11-15,8-130 8 16,0-1-40-16,-3-1-19 16,-8 2-12-16,-21 2-1 15,-25 0-205-15,-23 4-722 16</inkml:trace>
  <inkml:trace contextRef="#ctx0" brushRef="#br0" timeOffset="55019">1890 4268 390 0,'0'0'348'0,"0"0"-207"15,0 0-26-15,0 0-28 16,0 0-19-16,-160-80-35 15,130 80-13-15,-1 0-19 16,8 0 3-16,2 7-8 16,6 15 0-16,7 8 3 15,2 1-1-15,6 6 4 0,0-2-1 16,0-2-1 0,6-7 0-16,14-7-5 0,1-3 3 15,0-5-1-15,-1-9 3 16,1-2 0-16,0 0 4 15,1 0-2-15,-2-13 0 16,-9-3 14-16,2-5-9 16,-5-3 7-16,2-3 21 15,-7 1-4-15,-3 4 9 16,0-2-15-16,0 8-16 16,0 5 14-16,0 2-16 15,0 9 2-15,0-1-1 16,0 1-5-16,0 0-3 0,0 0 0 15,0 0 0 1,0 0-3-16,0 0 3 0,0 0-2 16,0 0 0-16,0 0 4 15,0 0-4-15,0 0 2 16,0 0 0-16,0 0 3 16,0 0-3-16,0 0 0 15,0 0 3-15,0 0 0 16,0 0-4-16,0 0 1 15,0 0 0-15,0 0 5 16,0 0-5-16,0 0 0 16,0 0 0-16,0 0-5 0,0 0 3 15,0 0-14-15,0 18 15 16,0 9-3-16,0 3 4 16,12 2 0-16,2-1 0 15,6 4 5-15,8-3-5 16,1-6 0-16,7-4-6 15,2-8 4-15,-2-9-20 16,-3-5 7-16,-4 0 14 16,-1 0 2-16,-2-19 5 15,-3-7-6-15,-1-4 2 16,-5 1 4-16,-7-3-5 16,-5 3 4-16,-2-1 2 15,-3 14-4-15,0 0 8 16,0 8-10-16,0 2 2 15,4 6-4-15,-4 0 1 0,3 0-2 16,5 0-3 0,4 11-10-16,9 13 13 0,5 2 2 15,2 2 0-15,-2-4 0 16,2-6 0-16,-5-1 0 16,-5-10 1-16,0-1 2 15,-7-6 0-15,-1 0-3 16,1 0 0-16,-2 0 12 15,2-22-11-15,2 1 1 16,-1 3 0-16,-1 1-1 16,-1-1 1-16,-2 9-2 15,2 1 0-15,-2 8-5 16,7 0 1-16,6 0 0 0,2 0 2 16,5 13-3-16,-2 4 5 15,0 2-4-15,2-3 4 16,-2-5-4-16,1-4 4 15,0-1 0-15,3-6 2 16,-9 0 1-16,-4 0 2 16,-6-6-5-16,-4-10 0 15,-4-5 9-15,-3-6-7 16,0-3 0-16,0 1-2 16,0 0 5-16,-12 3 1 15,-12-2-6-15,-3 4 0 16,1 9 4-16,-1 4-4 15,7 11-3-15,-5 0 0 16,7 0-6-16,0 11 6 0,7 24-3 16,6 4 5-16,5 7-6 15,0-6 7-15,13-3 0 16,20-5-2-16,0-16-5 16,6-10 7-16,-7-6-2 15,-2 0 2-15,-4-16 10 16,-4-16-9-16,-8-5 8 15,-4-7-3-15,-5-6-2 16,-2-7 11-16,-3-4-10 16,0-6 1-16,0 1 15 0,0-2-21 15,-18 7 9 1,4 13-9-16,-1 15 2 0,3 15 4 16,3 18-6-16,7 0-5 15,2 16 3-15,0 36-13 16,0 19 15-16,8 8 0 15,10 3 2-15,8-5-3 16,4-8 1-16,9-10-2 16,2-6-11-16,10-12-77 15,9-12-74-15,17-7-127 16,8-9-181-16</inkml:trace>
  <inkml:trace contextRef="#ctx0" brushRef="#br0" timeOffset="55905">3779 4334 515 0,'0'0'252'0,"0"0"-108"16,0 0-31-16,0 0 1 15,-160-122-47-15,124 116-16 16,3 6-14-16,7 0-23 15,-1 0 1-15,6 25-15 16,0 4 0-16,9 6-1 16,4 0 1-16,5-4 0 15,3-1 0-15,0-6 2 0,15-6-4 16,11-7 2-16,0-5-6 16,5-6 4-16,-5 0 1 15,-1 0 1-15,-5-3 1 16,-2-13 2-16,-7-6 11 15,-1 1-11-15,-5 2-3 16,1-2 4-16,-3-1-1 16,4 9-3-16,-5 8 0 15,1-1 0-15,0 6-3 16,15 0-5-16,5 0 1 16,10 20 3-16,9-3 6 15,0 5-4-15,8-11 2 16,4-5 0-16,5-6 4 15,0 0-4-15,-2-6 0 16,-4-21 6-16,-8-8-5 0,-7-7 7 16,-5-7-3-16,-7-6-3 15,-10-7 22-15,-7-2-7 16,-9-3 7-16,0 5 7 16,-9 7-18-16,-15 3 7 15,1 18-11-15,-2 10-8 16,14 13 15-16,-2 11-12 15,2 0-4-15,-6 16-4 16,-4 36 0-16,-1 16 1 16,11 13 3-16,11-1 0 0,0 0-2 15,23-11 2 1,25-7 0-16,14-14-1 0,10-13 4 16,-2-20-6-16,5-9 3 15,-6-6 0-15,-2-6 4 16,-3-23-3-16,-12-5-1 15,-7-9 5-15,-11-8-4 16,-14-2 7-16,-14-8-8 16,-6-4 1-16,0 1 5 15,-21 3-5-15,-15 8-1 16,0 12 0-16,1 17 4 16,11 13-4-16,9 11 0 15,7 0-3-15,-2 37 2 16,2 28-5-16,-2 15 6 15,10 5 0-15,0-7 5 0,15-11-7 16,16-14 2-16,-2-7 0 16,4-8-3-16,5-10-9 15,6 0-65-15,7-7-57 16,0-5-194-16,-9-5-528 16</inkml:trace>
  <inkml:trace contextRef="#ctx0" brushRef="#br0" timeOffset="58237">5473 4733 507 0,'0'0'223'0,"0"0"-107"16,0 0-22-16,0 0-19 15,0 0-12-15,0 0-15 16,-7-152-9-16,34 90-18 16,12-13-9-16,12-19 12 0,-4-4-14 15,-6-1 12 1,-10-3-12-16,-26 19 10 0,-5 8 6 16,0 19-4-16,-23 11-8 15,-5 15 2-15,2 15-7 16,2 12 7-16,1 3-16 15,-5 10 4-15,-1 38-9 16,2 25 8-16,6 20-3 16,16 7 0-16,5 3 1 15,0 2 0-15,15-3-1 16,17-6 0-16,9-13 0 16,7-17 0-16,6-28 0 15,2-21-1-15,1-13 2 16,-7-4 6-16,1-13-6 15,0-27 0-15,-7-11 12 0,2-8-10 16,-7-8-2-16,-6-5 1 16,-9 0-1-16,-2 0 5 15,-6 18-6-15,-3 17 0 16,-1 18-6-16,2 19 6 16,8 0-10-16,1 27 8 15,6 13 2-15,-4 0-5 16,-7-2 5-16,-4-11 0 15,-5-10-3-15,-3-2 6 16,-3-13-3-16,-3 0 0 16,0-2 3-16,0 0 2 15,0 0-3-15,0 0 4 0,0-12 0 16,-6-12-6-16,-12-6 0 16,0 3 0-16,0 0 2 15,0 3 2-15,0 11-4 16,3 7-1-16,-1 6-4 15,-6 6-11-15,5 31 12 16,-1 9 3-16,9 2 2 16,9 5-3-16,0-12 2 15,2 1-1-15,23-10-3 16,1-10 4-16,-2-6-1 16,-6-14-1-16,0-2-6 15,-3 0 7-15,-4-10 2 16,1-14 1-16,-2-8 1 0,-2-3 1 15,-2-5-4 1,1-1 0-16,-5 7 2 0,4 5 0 16,-6 13-2-16,0 8 0 15,0 5-1-15,0 3-2 16,0 0 1-16,3 13-3 16,-1 25 0-16,5 4 1 15,1-4 4-15,8 2 0 16,2-14-2-16,5 1 6 15,0-13-5-15,5-4 1 16,-2-10 0-16,4 0 9 16,-3-14-8-16,3-9 2 0,-4-4 0 15,-5 1-1 1,-3-1 2-16,-3 6-4 0,0 1 0 16,3 5 3-16,3 4-3 15,5-2-3-15,-3 10 1 16,2 3-4-16,-2 0 6 15,1 10-6-15,-3 10 6 16,-1 1-3-16,-5-3 3 16,1-1 0-16,-5-4 0 15,1-2 3-15,3-6-3 16,-4-3 0-16,4-2 0 16,6 0 5-16,0 0-4 15,-3-16-1-15,2-8 2 16,2-8 2-16,-5-3-2 15,-2-2-2-15,-8 3 0 0,-7 2 7 16,0 10-7-16,0-2 0 16,-12 8 0-16,-4 13 0 15,-2 3-1-15,3 0-8 16,1 5 4-16,-3 20 0 16,7 4 5-16,2-5 0 15,8-3-3-15,0 1 2 16,0-6-3-16,0 0 3 15,15 0-8-15,5-14-12 16,1-2-27-16,0 0 36 0,-3 0 11 16,-7-10 2-1,-4-4 3-15,-2 6-4 0,-5 6 0 16,0 2 7 0,0 0-6-16,0 0-1 0,0 16 0 15,0 26 0-15,0 17 8 16,0 16-2-16,0 5 8 15,0 3 20-15,0-2-20 16,0-4 5-16,-5-2-5 16,-5 0-9-16,-5-5 8 15,-2-4-13-15,-5-4 0 16,-1-11 4-16,-1-9-4 16,7-23 0-16,-4-11 1 15,-3-8 1-15,0 0 13 16,-3-8-15-16,-2-24 2 0,7-14-5 15,14-15 0-15,8-14-7 16,0-13-7-16,33-9-10 16,20 1 9-16,10-8-1 15,2 6 5-15,1 1 10 16,-10 9 1-16,-3 13 3 16,-11 14 0-16,-10 15 0 15,-11 14 5-15,-9 10-5 16,-6 1 2-16,-6 3 24 15,0-6-20-15,0-6 12 16,0 3 6-16,0 1-16 16,-15 9 11-16,1 0-15 0,1 10-2 15,1 7 12 1,7 0-14-16,-7 7-5 0,-3 45-10 16,-3 17 15-16,3 14 11 15,13 0-11-15,2-11 0 16,0-4-2-16,12-13 2 15,11-12 0-15,1-13-2 16,-1-12 7-16,1-7-7 16,-2-11 2-16,-2 0 0 15,4-5 9-15,-4-25-6 16,1-7-1-16,0-9 1 16,-3-2-1-16,0 1 1 15,-6 9-3-15,2 2 0 16,-2 19 2-16,1 0-2 0,5 15-4 15,-5 2 2-15,12 0-4 16,-4 19 1 0,-3 15 5-16,0 14 0 0,-10 3-4 15,2 0 4-15,-2-14 0 16,-3-7-2-16,8-12 4 16,5-7-2-16,0-8 1 15,2-3-1-15,4 0 4 16,3 0 0-16,-1-14-4 15,1-4 0-15,-3-1-28 16,-3 0-88-16,-10-2-118 16,-4-3-269-16</inkml:trace>
  <inkml:trace contextRef="#ctx0" brushRef="#br0" timeOffset="61080">8437 4730 351 0,'0'0'269'15,"0"0"-142"-15,0 0 4 16,0 0-37-16,0 0 1 15,-29-138-45-15,29 100-22 16,14 3-2-16,4-6-9 16,0 2 16-16,2-7-15 15,5-4-10-15,1-7 8 16,5 2-15-16,-8 3-1 16,-5 4 6-16,-12 16-5 15,-4 11 9-15,-2 13-1 0,0 8 24 16,0 0 5-1,0 0-38-15,0 0-6 0,-11 13 0 16,-9 22 6-16,-2 8 5 16,1 2-5-16,15 6 0 15,6 0-1-15,0-3 2 16,3 0-1-16,25-5 0 16,6-8 2-1,9-11-4-15,-5-11 2 0,4-13 0 16,2 0 2-16,1-8 0 15,2-25-1-15,7-6 5 16,0-20-4-16,-5-2 4 16,-7-3-6-16,-15-6 0 15,-6-8 8-15,-13-11-5 0,-4-3-3 16,-4-8 3 0,0 12 0-16,0 16 3 0,0 24-4 15,-7 25 0-15,-4 14 39 16,4 9-21-16,-4 16-20 15,-9 40-12-15,-5 22 12 16,2 12 11-16,7 7-11 16,14-6 0-16,2-3 9 15,0-11-7-15,18-12-1 16,15-11-1-16,5-9 3 16,4-10-1-16,-4-6-2 15,1-13 0-15,-3-8-5 16,-3-8 5-16,-4 0 0 15,1-8 4-15,-9-19-3 16,-10-5 9-16,-5-6-8 0,-6-4-2 16,0-9 9-16,0-3-9 15,0 6 0-15,-9 9-2 16,-2 15 6-16,1 15-3 16,7 7-1-16,3 2-9 15,-2 0 8-15,-4 37-23 16,-1 16 24-16,4 14-2 15,3-5 6-15,0-12-1 16,0-7-3-16,24-10 0 16,3-12-3-16,-3-11 5 0,2-4-2 15,2-6 7 1,-2 0-6-16,1 0 8 0,-3-16-9 16,-1-11 0-16,1-2 6 15,-6-1-4-15,-1 1-2 16,-4 5 0-16,-5-3 3 15,2 8-3-15,-7 12 0 16,5 1 0-16,-1 6-5 16,4 0-4-16,1 23 7 15,3 13 1-15,0-7 1 16,-6 1-3-16,-1-6 3 16,2-6 0-16,-5-7 1 15,2-8-1-15,-7 0 0 16,3-3-1-16,0 0 4 15,-3 0-2-15,0 0-1 0,8 0 0 16,4 0-3-16,3-6 1 16,6-12 2-16,-6 1 0 15,-1-10 4-15,1 1-3 16,0 2-1-16,-2-3 0 16,-5 8 1-16,-3 12-1 15,-2 7-1-15,1 0 1 16,2 0-12-16,6 2 12 15,2 17-5-15,-2 0 5 16,1-6-2-16,-5-2 2 16,-2-4 0-16,-2-1-1 15,1-6 4-15,-5 5-10 0,6-5 4 16,-1 0-1 0,5 0 2-16,-2 0-9 0,10 0 4 15,-3 2-2-15,3 2-1 16,3-1 7-16,0 5-13 15,2 1 0-15,-1 2 15 16,1 0-11-16,1-3 9 16,2-2 2-16,7-3 1 15,0-3-5-15,-4 0 7 16,2-6-2-16,-5-16 1 16,-4-4 3-16,-8-3-4 15,-2-9 4-15,-9-2-1 16,-1 0 2-16,-2-8-5 0,0 7 1 15,0 7 8-15,-8 10-7 16,-1 10-2-16,0 12 4 16,4 2 0-16,1 0-8 15,-2 4-1-15,1 37 1 16,-8 13-1-16,8 4 5 16,5 2 0-16,0-13-1 15,0-1 3-15,0-9-1 16,0-13-1-16,5-7 0 15,10-4-2-15,0-13 4 16,3 0-2-16,3 0 3 16,0 0-2-16,-1-11 11 0,1-8-12 15,-3 1 0 1,-6-6 2-16,-1 5 0 0,-1 3-2 16,1 3 0-16,-4 7 0 15,-1 3-1-15,-4 3 1 16,4 0-12-16,6 0 11 15,1 12-6-15,0 5 6 16,0 5 1-16,-1-3 0 16,-4-3 1-16,5-3-1 15,-5-5-5-15,-2-5 4 16,1-3-4-16,-5 0 4 16,4 0 1-16,9 0 0 15,0 0-4-15,6-5 4 16,-1-1 0-16,-2 6 0 15,-2 0-2-15,4 0 1 0,-2 0-4 16,6 0 5-16,6 3-7 16,-1 0 2-16,1-3 4 15,2 0-1-15,-2 0 4 16,-1-11-1-16,1-8-1 16,-6-16 0-16,-6-2 9 15,0-11-7-15,-6-11 2 16,-9-8 14-16,0-2-9 15,-3-6 18-15,0 8-18 16,0 14-2-16,-6 20 15 16,-4 16-19-16,5 11 1 15,-1 6-4-15,4 0-2 0,-5 21-2 16,-8 32-13-16,1 25 17 16,4 5 4-16,7-3-4 15,3 0 0-15,6-10-2 16,19-11 7-16,6-9-7 15,2-15 2-15,6-13-13 16,0-9-5-16,-4-8-51 16,-11-5-19-16,-6 0 2 15,-9 0-48-15,-9-18 30 16,0-6 51-16,-17-9 31 16,-26-2 17-16,-1 1 5 15,-10-1 0-15,7 6 16 16,9 2 16-16,7 8 4 0,11 8-8 15,9 9-11 1,1 2 3-16,10 0-20 0,-6 0-9 16,6 2 6-16,0 12 3 15,0-4 1-15,21-1 0 16,15-9 18-16,5 0 9 16,3 0-13-16,7-17 12 15,-4-9 2-15,1-1-10 16,-4-5 2-16,-8 3-16 15,-10 2-3-15,-8 0 12 16,-11 6-7-16,-7 2 11 16,0 3 5-16,0 8-14 0,0 3 7 15,0 2-12-15,0 3-3 16,0 0-2-16,0 8-19 16,0 24 20-16,0 6-1 15,21 1 7-15,5-1-6 16,10-1 0-16,0 1 0 15,-3-6 5-15,-7-1-5 16,-3-1 0-16,-10 0-1 16,-5-6 3-16,-8-6-7 15,0 1 5-15,0-5-16 16,-23-4 16-16,-13-1 17 16,-5-4-10-16,7-5-4 15,8 0 0-15,14 0-6 16,12-16-43-16,0-19-134 15,0-6-168-15</inkml:trace>
  <inkml:trace contextRef="#ctx0" brushRef="#br0" timeOffset="61926">12698 3733 708 0,'0'0'154'15,"0"0"-53"-15,0 0 24 16,0 0-20-16,0 0-14 16,0 0-69-16,0 0-17 15,0-13 1-15,-7 90 16 16,-4 9 1-16,4-1-9 16,4-5-8-16,3-10 5 15,0-11-11-15,0-13 0 16,0-9-1-16,0-13 8 0,0-10-7 15,0-10 0-15,0-4 2 16,0 0-2-16,0 0 0 16,0-26-1-16,0-14-1 15,0-3-14-15,-12 3 16 16,-20 0-5-16,-13 8-18 16,1 8 11-16,2 5-12 15,12 8 8-15,12 6 13 16,13 5-4-16,5 0 3 15,0 0 0-15,0 0 2 16,0 11 1-16,18 2 1 16,5 0 0-16,10-2 2 15,6-3 1-15,5 0-3 0,7-8 0 16,3 0 3-16,2 0-1 16,-2-8-2-16,-13-11 0 15,-9-2 3-15,-17 5 4 16,-5 8-7-16,-8 0 4 15,-2 8-2-15,0 0 11 16,0 0-13-16,0 5-8 16,0 24 0-16,0 6 8 15,0 3 2-15,0 2-2 16,0-14 0-16,24-2 4 16,6-10-4-16,6-6 0 15,11-2 10-15,9-6-9 16,-2 0 7-16,-4-6 0 15,-12-16-3-15,-13 4 30 0,-17-3-13 16,-8-6 6 0,0 0-8-16,-20 0-16 0,-31 1-4 15,-14 9 0-15,3 10-14 16,3 7 11-16,20 0-71 16,24 5-75-16,15 14-179 15,8 5-344-15</inkml:trace>
  <inkml:trace contextRef="#ctx0" brushRef="#br0" timeOffset="62864">14082 4025 810 0,'0'0'142'0,"0"0"-52"16,0 0 17-16,0 0-50 15,0 0-33-15,0 0-15 16,0-3-9-16,0 40 0 16,-9 17 21-16,2-1-16 15,7-2 7-15,0-8-11 16,0-8 0-16,10-15 7 0,14-11-5 15,2-9-1-15,7 0 16 16,5-2 20-16,6-31 12 16,2-8-30-16,-2-4-13 15,-5-3 10-15,-6-5-12 16,-13-3 4-16,-4-11 4 16,-5-5-8-16,-5 5 11 15,0 9-16-15,-3 17 3 16,-3 20 8-16,0 15-11 15,0 6 9-15,0 0-9 16,0 0-10-16,-15 35 4 16,-9 22 0-16,1 15 6 15,8-3 3-15,12-2-2 0,3-9-1 16,0-4 0-16,0-14 2 16,15-11 0-16,3-7-2 15,0-6-11-15,-4-8 6 16,1-2-43-16,-6-6-34 15,0 0 3-15,-4-9 2 16,-5-15-4-16,0-5 37 16,-3-3 27-16,-23-6 10 15,-1 9-3-15,-2 5 5 16,5 8 0-16,9 5 2 16,10 9 3-16,5-1 0 15,0 3 2-15,0 0-1 16,20 0 3-16,24 0 21 15,18-14 16-15,7-1-24 0,-4-11 1 16,-6 1-12-16,-8-5 6 16,-7 3 20-16,-5 2-20 15,-11-3 0-15,-11 9-2 16,-8 4-7-16,-9 4 14 16,0 0-3-16,0 0-6 15,-9 6-5-15,-11-1-3 16,-5 6-1-16,7 0 1 15,2 9-3-15,0 26-1 16,4 4 4-16,9 1 0 16,3 1 2-16,0-6-2 15,13-1 0-15,5-2 1 0,-2-5 3 16,-1 0-3 0,0-1-1-16,-6-2 0 0,-2-2-3 15,-7-6 4-15,0-3-2 16,-3-2 0-16,-30-5-15 15,-9-4 6-15,-11-2-85 16,-4 0-51-16,-2 0-84 16,-10-6-195-16</inkml:trace>
  <inkml:trace contextRef="#ctx0" brushRef="#br0" timeOffset="63199">13863 3642 518 0,'0'0'170'0,"0"0"-48"15,0 0-32-15,0 0-5 16,0 0-28-16,0 0-33 16,0-47-24-16,0 64-9 15,0 18 9-15,0 0 7 16,0-5-5-16,11-12 14 15,16-7-15-15,5-8 7 16,4-3 46-16,-3 0-10 16,-4 0-2-16,-7-16 1 0,-11-6-14 15,-9 1 15-15,-2-6-32 16,-5 3-10-16,-34 2-2 16,1 7-5-16,5 4-12 15,15 11-88-15,18 0-137 16,18 0-218-16</inkml:trace>
  <inkml:trace contextRef="#ctx0" brushRef="#br0" timeOffset="63809">15876 4070 664 0,'0'0'167'0,"0"0"-74"16,0 0 27-16,0 0-34 16,0 0-28-16,0 0 9 15,-39-80-49-15,49 77-14 0,24 3-4 16,9 0 0 0,-2 0 3-16,-5 29-3 0,-4 9 0 15,-7 7-3-15,-14-2 3 16,-4 0 0-16,-7-9-3 15,0-6 6-15,-7-13-6 16,-17-6 3-16,-2-8 0 16,1-1 16-16,2 0-16 15,5-15 2-15,13-11 10 16,5-6-10-16,0-9 2 16,11-2-4-16,22-2 0 15,0 0 0-15,5 5 0 16,-2 6 0-16,-7 11-3 0,-4 15 3 15,-4 8-4 1,-8 3 0-16,2 29 0 0,-2 11-2 16,-5-1 6-16,-1 1 0 15,-4-4 0-15,2-6-5 16,5 0-1-16,-5-9-81 16,1-5-87-16,-6-12-58 15,0-4-145-15</inkml:trace>
  <inkml:trace contextRef="#ctx0" brushRef="#br0" timeOffset="64120">16167 3851 255 0,'0'0'263'16,"0"0"-119"-16,-32-137-25 15,25 108-18-15,2 10-14 16,-4 11-31-16,5 8-10 15,-1 0-24-15,-1 0-22 16,-1 19-3-16,4 8 3 16,3-3 0-16,0-5 5 15,0-9-3-15,3-5 8 16,19-5-6-16,-1 0 4 16,2 0 20-16,-2-13-2 15,-3-3-9-15,-10-3-8 0,-8 4-6 16,0-2-3-1,0 4 0-15,-5 5-39 0,-13 8-28 16,3 0-93-16,6 0-26 16,4 17-49-16</inkml:trace>
  <inkml:trace contextRef="#ctx0" brushRef="#br0" timeOffset="65322">16533 4046 298 0,'0'0'488'0,"0"0"-377"15,0 0-44-15,0 0 36 16,0 0-21-16,0 0-51 16,0-115-11-16,-27 107-16 15,3 5 1-15,-3 3-10 16,0 0-4-16,4 19 9 15,-5 16-1-15,2 2 3 16,3 6-2-16,5-3 0 16,6-5 3-16,9-9-6 15,3-4 3-15,0-17 0 16,3-5 8-16,27 0-7 16,6 0 8-16,5-13-2 15,-2-3-6-15,-10-3 6 16,-2 3-5-16,-6 8 0 15,-3 3 4-15,-7 5-5 0,4 0-2 16,-3 18-2-16,1 28 3 16,-2 16 10-16,1 15-2 15,3 11 0-15,2 8 32 16,1-2-25-16,-3 2 5 16,-5-5-2-16,-8-3-12 15,-2-10 10-15,0-19-14 16,0-11 0-16,0-8 10 15,-18-10-9-15,-15-9-2 16,-5-11 9-16,-13-7-6 16,-4-3 11-16,-2 0-15 15,3-19 0-15,19-10 7 16,11-16-4-16,17-13-6 0,7-18-1 16,21-21-23-16,40-17 8 15,18-6-29-15,4-1-1 16,4 14 40-16,-13 15 2 15,-14 19 7-15,-19 16 3 16,-15 14-1-16,-8 3 15 16,-8 3 0-16,-5 5-3 15,-5-7 30-15,0 3-21 16,0 1 6-16,0 3-8 16,0 5-11-16,-5 12 27 15,-2 6-17-15,7 7-8 0,0 2-3 16,-6 0-9-1,4 30-13-15,-4 17 11 0,-1 18 4 16,4 1 4-16,3 1-6 16,0 0 0-16,0-5 2 15,0-4 1-15,0-7-4 16,0-11 1-16,10-13 0 16,-4-11 3-16,2-14-3 15,4-2 0-15,9 0 6 16,2-24-3-16,10-13 1 15,1-6-4-15,-8-5 5 16,0 6-2-16,-1 4-3 0,-7 19 0 16,-10 11-4-1,-3 8 3-15,8 0-6 0,-1 19-3 16,6 10 8 0,0 3 0-16,3-5 2 0,-1-11 0 15,7-5-4-15,0-11 12 16,-1 0-8-16,3 0 5 15,-1-13-5-15,-2-17 13 16,-1-10-11-16,-5-11-2 16,-2-8 5-16,-7-5-2 15,-8 0 7-15,-3 0-6 16,0 7 3-16,0 9 22 16,-8 11-28-16,-5 16 3 15,5 13-3-15,1 8 4 0,5 0-10 16,-4 0-1-16,-9 29-7 15,0 22 11 1,-2 25 2-16,5 3 0 0,9 4-3 16,3-3 6-16,0-11 2 15,8-7-5-15,20-14 1 16,-2-7-6-16,4-15 5 16,5-10-48-16,-2-10-49 15,-3-6-58-15,-9 0-45 16,-13-35-105-16,-8-10-351 15</inkml:trace>
  <inkml:trace contextRef="#ctx0" brushRef="#br0" timeOffset="65469">17279 4068 776 0,'0'0'143'0,"0"0"-17"16,0 0-10-16,0 0-82 15,0 0-13-15,0 0-21 16,175-73-1-16,-101 68-3 15,1-3-150-15,-11 0-166 16</inkml:trace>
  <inkml:trace contextRef="#ctx0" brushRef="#br0" timeOffset="65721">17860 3315 623 0,'0'0'256'0,"0"0"-127"15,0 0-10-15,0 0 13 16,0 0-34-16,0 0-47 16,-38-74-51-16,76 131 0 15,24 23 30-15,22 24-8 16,2 9 12-16,-5 12-7 16,-22 6-9-16,-20 3 4 15,-31-4-22-15,-8-12 4 16,-26-8 0-16,-46-9-4 15,-23-12-54-15,-8-12-171 16,1-10-602-16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56:08.892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126 215 345 0,'0'0'88'16,"0"0"5"-16,0 0 3 15,0 0-22-15,0 0-5 16,0 0-15-16,-59 0-20 16,44 0-12-16,-3 0 11 15,3-3-22-15,4 3-4 16,4 0 7-16,7-3 5 0,0 3 1 16,0 0-7-1,0-3-11-15,7-2-2 0,31-3 0 16,15-3 9-16,10 0-7 15,2 1 1-15,-6 2-3 16,0 0 1-16,-11 3-1 16,-12 2 3-16,-9 3-1 15,-12 0-2-15,-7 0-1 16,-4 0-2-16,-4 0 2 16,0 0-1-16,0 0-8 15,0 0 8-15,-7 0-1 16,-22 8 3-16,-16 8 0 15,-5 5 3-15,5-4-1 16,3-1-2-16,1-3 1 0,2 3 3 16,4-3-4-16,11-2-1 15,9-6-2-15,9-5 6 16,6 0-6-16,0 0 3 16,0 0-1-16,24 0-5 15,20 0 6-15,12 0 4 16,8-10-1-16,1-1-3 15,-3-2 4-15,-9 4-4 16,-8 4 2-16,-18 3-1 16,-9 2-1-16,-10 0 0 15,-8 0-1-15,0 0 0 16,0 0 0-16,0 0 1 16,0 0-4-16,0 0 3 15,-11 0-2-15,-27 10 3 16,-16 11 2-16,-9 3-2 0,-2 3 0 15,3 1 0-15,5-10 0 16,12-2 0-16,16-8 0 16,11-3 0-16,15-5 0 15,3 0 0-15,0 0-3 16,18 0 3-16,26 0 1 16,10 0 0-16,8 0-1 15,7 0 3-15,-2-10 0 16,2-1-2-16,-9 3-1 15,-12 5 0-15,-22 1 0 0,-11 2 0 16,-9 0 0 0,-4 0 0-16,-2 0 0 0,0 0-4 15,0 0 3-15,-2 0-2 16,-40 5 2-16,-17 16 1 16,-15 3 0-16,-4 0 0 15,7-2 0-15,11-7 0 16,12 2 1-16,14-4 0 15,3-4-1-15,14-4 0 16,8-3 0-16,5-2-2 16,4 0 1-16,0 0-2 15,18 0 0-15,25 0 3 16,16 0 3-16,3-2 1 16,-3-12-4-16,3 4 1 15,-8-4 1-15,-6 4-2 0,-6 1 0 16,-13 1-1-1,-5 5 1-15,-13 3 3 0,-4-2-3 16,-4 2-2-16,-3 0 2 16,0 0-6-16,0 0-3 15,-33 13 9-15,-15 9 2 16,-14-1-1-16,-3-2 0 16,3 0 1-16,1-4 1 15,12 2-3-15,13-7 0 16,12-2-3-16,9-5 3 15,13-1 0-15,2-2 0 16,0 0-2-16,11 0 0 0,31 0 2 16,11 0 1-1,10 0 1-15,-1-2-2 0,0-12 0 16,-5 4 1-16,-13 2 2 16,-6 2-3-16,-10 3 0 15,-2 1 0-15,-5 0 0 16,-6 2 0-16,-3 0 0 15,-9 0-1-15,-3 0 1 16,0 0-2-16,0 0-1 16,-12 0-3-16,-30 10 3 15,-25 11 3-15,-17 2 2 16,-9-2 0-16,-2-3-1 16,15-2 0-16,16-5-2 0,22-6 3 15,20-2-1-15,14-3-1 16,8 0 0-16,0 0 0 15,0 0-4-15,8 0 4 16,38 0 1-16,16 0 0 16,12 0 1-16,0-8-1 15,1 0-2-15,-8 3-1 16,-10-3 2-16,-16 2 2 16,-16 1-1-16,-14 5 0 15,-8 0-1-15,-3 0 0 16,0 0 1-16,0 0-1 15,0 0 1-15,0 0-1 16,-17 0 0-16,-21 0 0 16,-19 13 2-16,-17 9-1 0,-13 2-2 15,2 0 1-15,0-3 0 16,29-7 0-16,20-6-5 16,20-6 5-16,16-2 0 15,0 0-1-15,0 5-2 16,29-2-5-16,24 0 7 15,12 2 1-15,7-5 4 16,-3 0-2-16,-7 0-1 16,-6 0-1-16,-6 0 0 15,-10 0 0-15,-17 0 1 16,-8 0-1-16,-12-2 0 16,-3 2 1-16,0 0 1 15,0 0 2-15,-18-3-3 0,-15 3 1 16,-8 0-4-1,-7 0 0-15,3 0-3 0,7 0 5 16,12 0 0-16,10 3 2 16,11-3 1-16,5 0-2 15,0 0 0-15,0 0 1 16,0 0-2-16,23 0-4 16,19-11 3-16,14-8 1 15,1 3 0-15,-4 0 0 16,-8-5 2-16,-7 5-2 15,-8-3 1-15,-12 0 2 16,-4 3-3-16,-11-3 0 0,-3 3 3 16,0-2-3-16,0 1-2 15,-23 2 1-15,-19-1-2 16,-9 3 2-16,-11 4 0 16,-9 6-1-16,-4 1 2 15,5-1 0-15,6 1-1 16,20-1 1-16,21-3 2 15,10 4 0-15,11-4-2 16,2 1 1-16,9-3-1 16,38 0-6-16,12-5 4 15,13-1 4-15,-3 1 0 16,-1-3-2-16,-6 3-1 16,-6-4 1-16,-10 4 1 0,-11 2 0 15,-8 1-1 1,-9-2 0-16,-10 7 0 15,-1-2 1-15,-5 2-1 0,-2 2 1 16,0-3 3-16,0-2-4 16,-9 3-5-16,-23 3 3 15,-22 2-2-15,-12 0 4 16,-11 0-1-16,-6 2-2 16,3 6 3-16,9-6 0 15,20-2-1-15,16 0 0 16,13 0 1-16,14 0 2 15,5 0-2-15,3 0 2 0,0 0-2 16,42-2-7 0,20-11 6-16,22-1 1 0,7 1 0 15,4 0 3-15,-6 2-2 16,-14 3-1-16,-13 3 1 16,-17-1 0-16,-13 4-1 15,-11-1 0-15,-9 0 0 16,-7 0 2-16,-5-2-2 15,0-3 2-15,0-3-1 16,-2 0 2-16,-24 4-3 16,-13-4-3-16,-15 5 2 15,-11 4 1-15,-13 2-1 16,-2 0 1-16,3 0 1 16,2 0-1-16,13 0 1 15,15 0-1-15,14 0 1 16,15 0 0-16,13 0-1 0,5 0-3 15,0 0 3-15,0 0-1 16,21 0-3-16,23 0 4 16,21 0 0-16,16 0 3 15,7 0-3-15,4-8 4 16,-8 2-4-16,-19-2 0 16,-11 0 2-16,-22 0-2 15,-10 3 1-15,-9 2-1 16,-13 3 2-16,0 0-2 15,0 0 3-15,-35 0-3 16,-30 0-2-16,-21 0 1 0,-9 6-1 16,-7 4 2-1,14 1 0-15,4-6 2 0,17-2-2 16,10 0 1-16,12 0-1 16,16-3 2-16,16 0-2 15,8 0 1-15,5 0 2 16,0 0-2-16,0 0-1 15,0 0 0-15,33 0-5 16,16-11 5-16,13-6 0 16,5 2 0-16,-5 2 0 15,-3-1 1-15,-11 6-1 16,-12 0 2-16,-15 3-1 16,-13 5-1-16,-8-6 1 0,0 3 1 15,-6-3-2 1,-35 2-2-16,-25 4-1 0,-14 0 2 15,-10 0 0-15,5 4 1 16,13 5 0-16,16-6 0 16,17-3-2-16,16 0 2 15,13 0 2-15,7 0-2 16,3 0 0-16,0 0 0 16,0 0 0-16,3 0-3 15,43 0 0-15,13 0 3 16,21 0 1-16,0-6 1 15,-9 6-3-15,-11-2 3 16,-22 2-2-16,-14 0 0 16,-15 0 0-16,-6 0-1 0,-3 0 0 15,0 0 0 1,-6 0-4-16,-29 0-4 0,-14 13 9 16,3 6-13-16,4 2-124 15,6 6-127-15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56:40.93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40 982 749 0,'0'0'162'0,"0"0"-92"16,0 0 9-16,0 0-7 15,0 0-13-15,0 0-43 16,0 24-14-16,8 24 51 16,-2 14-20-16,-6 7 2 0,0 3-14 15,0-5-5 1,0-5 10-16,0-11-20 0,-6-14-4 15,1-18 8-15,2-12-7 16,3-4-2-16,0-3 14 16,0 0 9-16,-7 0 26 15,-1-29-11-15,-2-18-22 16,-1-24-5-16,7-15-12 16,4-18 0-16,0-8-1 15,0-5 4-15,22-1-6 16,4 6 3-16,-2 7-1 15,6 14-8-15,-4 21 5 16,2 17 2-16,-2 19-1 16,-3 14-8-16,1 13 7 15,-2 7-9-15,1 7-9 0,-2 38 22 16,-9 22-13-16,-12 11 9 16,0 11-8-16,-36 1-24 15,-15 2-9-15,0-7-55 16,7-7-70-16,11-9-13 15,13-13-39-15,8-10-22 16,12-11-113-16</inkml:trace>
  <inkml:trace contextRef="#ctx0" brushRef="#br0" timeOffset="1148">393 1273 252 0,'0'0'156'0,"0"0"-40"0,0 0-5 16,0 0 34-16,0 0-19 15,0 0 5-15,121-74 1 16,-121 41-42-16,0 4-35 16,-24 2-26-16,-2 9-1 15,3 4 9-15,-2 8-29 16,2 6 1-16,-4 0-9 16,-8 30 1-16,-1 21-2 15,0 5-7-15,10 8 8 16,13-10-7-16,13-3 8 15,0-6-2-15,0-13 1 16,16-5 0-16,1-16-5 16,1-10-3-16,-4-1-14 15,4 0 22-15,0-24 1 16,3-9 4-16,-3-2 3 0,-3-3-6 16,-6 4 6-16,0-2-8 15,-9 7 0-15,0 11 4 16,0 7 2-16,0 6-8 15,0 5 2-15,0 0-2 16,0 0-4-16,-3 22-3 16,-7 4 9-16,5 5-7 15,5 3 7-15,0-6 0 16,0-1 0-16,12-3 2 16,12-8-7-16,6-5 5 15,-1-11 0-15,4 0-7 16,5-9 13-16,-2-17-6 0,0-3 2 15,-4 2 0-15,-5 2 10 16,-6 7-12-16,-3 5 0 16,0 4-4-16,-4 9 4 15,8 0-1-15,-2 0-6 16,-2 27 7-16,3 3-7 16,-3 2 7-16,-2-8 0 15,2-4-1-15,0-3 3 16,0-8-4-16,7-7 2 15,1-2 0-15,7 0 4 16,9-24 1-16,2-19-5 16,4-11 9-16,-7-10-5 15,-5-7 2-15,-10-7 4 0,-8-3-4 16,-12 2 23 0,-2 4-19-16,-4 13-5 0,0 20 7 15,0 20-11-15,0 14 17 16,0 6-18-16,-4 2 0 15,1 15-1-15,3 39-23 16,-6 18 24-16,1 10 0 16,5 4 1-16,0-11-1 15,0-8 0-15,0-13 2 16,5-20-7-16,8-7-13 16,1-11-23-16,-5-4 2 15,-3-8-37-15,-6-4-21 0,0 0 16 16,0 0 22-1,0-3 0-15,-21-21-20 0,-9-3 34 16,-2-5 32-16,-1 1 10 16,7 1 3-16,8 11 7 15,5 6 15-15,11 8 25 16,2 2-20-16,0 0-8 16,8-2-17-16,31 0 12 15,17-6 13-15,16 0 8 16,-3 1-4-16,-7 1 12 15,-11 2-16-15,-20 4 2 16,-6 0 6-16,-8 3-5 16,-10 0 4-16,-2 0-31 15,-5 0 2-15,0 27-1 16,0 10-4-16,0 12 21 0,0 4-3 16,0-7-17-16,0-7 9 15,0-6-10-15,3-12 0 16,4-3-1-16,1-8-5 15,0-6-52-15,-1-4-78 16,-4 0-58-16,-3-8 35 16,0-24-128-16,0-14-161 15</inkml:trace>
  <inkml:trace contextRef="#ctx0" brushRef="#br0" timeOffset="1405">1593 952 242 0,'0'0'130'0,"0"0"-15"16,0 0 28-16,0 0-31 0,0 0-43 15,0 0-6-15,-48-122-20 16,45 122-28-16,3 0-15 16,0 8 0-16,0-1 11 15,0-1-11-15,0-6 9 16,15 0 21-16,6 0-16 16,2 0 33-16,-1-19-4 15,-5-5 5-15,-8 0 1 16,-9-5-34-16,0 2-1 15,-15 2-14-15,-18 10-2 16,4 10-17-16,2 5-92 0,10 0-61 16,2 0-78-1,5 20-134-15</inkml:trace>
  <inkml:trace contextRef="#ctx0" brushRef="#br0" timeOffset="2008">1816 712 351 0,'0'0'397'15,"0"0"-263"-15,0 0-4 16,0 0-12-16,0 0 4 16,0 0-61-16,18-118-19 15,-18 118-4-15,0 0-38 0,0 35 3 16,0 15-3-1,0 21 6-15,0 3 22 0,0 1-27 16,0-3 3-16,0 4 8 16,0-5-11-16,0-7-1 15,11-13 0-15,4-14 5 16,0-18-14-16,-4-8 7 16,-1-11-21-16,1 0 23 15,4-3-13-15,0-32 9 16,-2-7 0-16,-13-1-19 15,0 3 20-15,-13 5-12 16,-13 9-7-16,-4 1 19 16,7 9-10-16,-1 4 13 15,12 0-5-15,9 10 11 16,3-4-9-16,0-2 3 0,36-5-28 16,26-8 28-16,18-3-8 15,-3 0 8-15,-5 4 0 16,-21 7 3-16,-23 5 5 15,-10 5-7-15,-8 1 2 16,-7 2 13-16,-3 0-16 16,3 0 0-16,-3 35 0 15,0 7 2-15,0 14 12 16,0 1-10-16,0-4-2 16,0-5 16-16,0-10-17 0,0-9-1 15,0-7 2 1,0-9 1-16,11-3-6 0,1-7-30 15,0-3-65-15,6 0-92 16,0-24-77-16,0-26-150 16</inkml:trace>
  <inkml:trace contextRef="#ctx0" brushRef="#br0" timeOffset="2276">2344 637 501 0,'0'0'123'16,"0"0"-23"-16,0 0-6 15,0 0-23-15,0 0-3 16,0 0-52-16,-131-56 2 16,120 77 0-16,11 1-13 15,0-4 22-15,11-1-2 0,17-10-6 16,1-4 14-16,1-3-17 16,-4 0 19-16,2-5-10 15,-10-14-11-15,-13-5 13 16,-5 0-26-16,0-1-1 15,-36 7 0-15,-5 12-55 16,-3 6-75-16,8 0-70 16,13 24-70-16,10 14-139 15</inkml:trace>
  <inkml:trace contextRef="#ctx0" brushRef="#br0" timeOffset="4088">2567 1024 634 0,'0'0'154'0,"0"0"-71"15,0 0 59-15,0 0-43 16,0 0-31-16,0 0-2 15,-26-133-14-15,19 128-17 16,4 2-16-16,-2 3-15 16,-5 0 3-16,-4 13-7 0,-6 30-6 15,-8 13-3 1,5 6 12-16,17-1-3 0,6-4 0 16,0-12 0-16,17-10-7 15,13-13 7-15,6-13 0 16,3-9-6-16,-4 0 12 15,1 0-2-15,0-24 7 16,-10-7-11-16,-2-12 18 16,-9-8-18-16,-7-8 0 15,-8 0 4-15,0 3 4 16,0 6-5-16,-23 15-3 16,2 11 2-16,3 13-5 0,3 11 3 15,-6 0-6 1,-5 19 3-16,-4 26-10 0,1 9 12 15,5 4 1-15,12-7 0 16,12-5-2-16,0-6 2 16,8-11 0-16,31-5-4 15,12-10 7-15,11-14-3 16,9 0 0-16,4 0 4 16,-10-20 5-16,-2-8-7 15,-13-5-2-15,-12-2 9 16,-7-2-8-16,-14 0 16 15,-5 4-9-15,-6 6-4 16,0 15 17-16,-3 7-12 16,4 5-9-16,1 0-1 15,4 0-12-15,2 24 12 0,4 2 1 16,0 1 0-16,-6-6 4 16,1-3-4-16,-5-1 0 15,0-6 1-15,-1-6 7 16,-1 0-7-16,3-2-1 15,2-3 0-15,2 0 14 16,5 0-10-16,-1-16 2 16,1-5-5-16,-4-1 2 15,-1 8 5-15,-5 4-8 16,4 7 0-16,-2 3-7 16,4 0 0-16,6 0 1 15,2 17 4-15,-1 7 1 0,-3 2-5 16,-4 4 6-1,4-12 0-15,-3-2 1 0,-3-8 1 16,-3-5-2-16,0 0 0 16,-1-3 4-16,5 0 5 15,8-3-9-15,-1-18 1 16,6-11 11-16,2-12-10 16,-5 2-2-16,-2-1 0 15,-6 6 4-15,-9 15 3 16,-6 9-7-16,0 5 0 15,0 8 10-15,0 0-10 16,0 0-3-16,0 8-8 16,0 24 6-16,9 14 5 0,2-1 0 15,7-2 1 1,0-8 0-16,6-6-1 0,-4-8 0 16,5-7 1-16,-1-6 4 15,-1-3-2-15,-2-5-3 16,2 0 0-16,-1 0 13 15,-8-5-9-15,7-14-4 16,-1-8 0-16,-2 1 10 16,7 2-9-16,-4 4-1 15,-10 10-1-15,4 7-9 16,-3 3 9-16,3 0-6 16,-1 0 7-16,1 9-6 15,-2 6 2-15,-5-1 4 16,4-4 0-16,-3 1-5 0,6-3 7 15,-3-5-2-15,2 2 0 16,4-5 6-16,-3 0-2 16,8 0-4-16,2 0 0 15,1 0 0-15,5-10 0 16,-5-1 0-16,4 3-1 16,-4 8 0-16,1 0-5 15,0 0-2-15,-1 0-1 16,5 11 0-16,0 2 5 15,5-2-4-15,3-3 4 16,4-6 3-16,-2-2-4 16,-3 0 5-16,-6 0 0 15,-4-19 1-15,-5-5 8 16,-5-7-9-16,-6-1 2 0,-6-6 1 16,-6 3 7-16,0 3-10 15,-6 6 0-15,-18 1 4 16,-5 9-2-16,5 8-2 15,-3 8 0-15,1 0-2 16,5 14-3-16,3 12-1 16,6 7 6-16,9-5-10 15,3-3 10-15,0-4-8 16,0-8 6-16,0-2 1 16,8-6-9-16,2 2 10 15,-5-6 0-15,2 2-3 0,-4 0 5 16,0 2-2-1,-1 4 0-15,-2 6 1 0,0 7-5 16,0 10 4-16,0 13 0 16,0 20 4-16,-15 18 1 15,0 24 0-15,4 23 5 16,6 15-6-16,5 12 14 16,0 12-7-16,0-1 1 15,0 1 16-15,0-9-25 16,0-26 10-16,0-32 0 15,0-36-11-15,0-28 11 16,-16-22-13-16,-7-16 0 16,-7 0 24-16,-12-11-24 15,-11-35 5-15,-7-17-5 16,-6-29-6-16,1-22-25 0,1-20-69 16,10-11-36-16,3 1-75 15,12 6-154-15,16-15-278 16</inkml:trace>
  <inkml:trace contextRef="#ctx0" brushRef="#br0" timeOffset="4488">4035 76 636 0,'0'0'145'16,"0"0"-63"-16,0 0 4 16,0 0-10-16,0 0-30 15,0 0-30-15,-77-11-16 16,51 56 1-16,8-2 17 15,5-8-15-15,10-11 0 16,3-11 29-16,9-5-7 16,29-8 34-16,13 0 8 15,6-8-26-15,-6-21 29 0,-7-3-24 16,-15 0-14-16,-17 0-2 16,-12 2-28-16,0 0 6 15,-33 6-8-15,-29 11-53 16,-10 13-50-16,-5 0-107 15,13 21-309-15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56:40.42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17996 887 521 0,'0'0'120'15,"0"0"-16"-15,-152-51 15 16,114 40-10-16,10 1-11 16,14 1-3-16,7 1-16 15,7 3-11-15,0 5-32 0,0 0-28 16,0 0 2-16,3-2-10 16,27 0 0-16,15-2 8 15,8 4-6-15,1 0 2 16,-7 0-4-16,1 11 5 15,-9 21-2-15,-3 13-3 16,-10 14 0-16,-11 14 8 16,-10 9-8-16,-5 12 9 15,0 11 1-15,-11 7-3 16,-7 13 19-16,-2 4-18 16,5 2-8-16,-3 0 14 15,5 0-14-15,5 1 0 0,1-8 7 16,2-9-6-16,-4-13 20 15,0-16-17-15,-2-17 0 16,-2-10 9-16,1-14-8 16,-2-11-5-16,-11 1 2 15,-4-8-2-15,-16-3 18 16,-12-2-17-16,-10-9 0 16,-8-2-2-16,1-9 1 15,7-2-36-15,13 0-37 16,21-7-33-16,24-34-62 15,9-23-163-15</inkml:trace>
  <inkml:trace contextRef="#ctx0" brushRef="#br0" timeOffset="-108677">1339 600 391 0,'0'0'97'0,"0"0"-16"15,0 0 1-15,0 0 6 16,0 0-10-16,0 0-40 16,-10 0-11-16,10 4-9 15,0-2 0-15,0 4-4 16,18-6-5-16,26 5 12 16,33-3 23-16,31-2 1 0,26 0-13 15,17 0-10 1,16 0-2-16,2-7-8 0,-6-7-3 15,1 6 2-15,-12 1-6 16,-8-2 1-16,0 1-5 16,-11 2 0-16,1 5 4 15,0 1-5-15,-3 0 0 16,-2 0 1-16,5 0 3 16,-3 0-4-16,-6 1 1 15,-6 8-1-15,-16-4 0 16,-8-3-1-16,4 1-2 15,2-3 3-15,2 0 0 0,10 0 1 16,-2 0-1 0,4 0 0-16,7 0 0 0,8 0 3 15,8 0-2-15,7 0-1 16,7-3 1-16,2-4-1 16,3-3 3-16,4-2-3 15,2 4 0-15,-2 0 0 16,-1 3 0-16,-3-3 0 15,-1-1 0-15,6-1 0 16,2 3 0-16,2-2 0 16,3 1-1-16,-5 3 0 15,-4-3 1-15,1-1 3 16,-9-4-1-16,-7 2-1 16,-2 4 0-16,-4 1-1 15,-2 4 0-15,-6-1 0 0,-6 3-1 16,-4-3 1-16,7-2 0 15,6-3-1-15,5-3 1 16,7-3 0-16,6-1 0 16,-7 2 1-16,1 2-1 15,-13-3 0-15,-2 6 0 16,-7 2 0-16,-1-1 2 16,-2 2-2-16,10 0-1 15,11 2 1-15,7-3 1 16,8 6-1-16,-3-3 0 15,-8 1-1-15,-6 2 1 16,-12-5 0-16,-18 1 0 0,-18 4 0 16,-21-4-2-1,-23-2 2-15,-22 1-19 0,-19 2-80 16,-7-6-120-16,-48-3-239 16</inkml:trace>
  <inkml:trace contextRef="#ctx0" brushRef="#br0" timeOffset="-106672">1437 673 210 0,'0'0'158'16,"0"0"-41"-16,0 0-13 16,0 0-12-16,0 0 11 15,0 0-30-15,-21-16-3 16,21 16-27-16,0 0-16 15,-4 29-12-15,4 20 11 16,-6 12 37-16,4 9-26 16,-1 7-8-16,0 3-11 15,-1 5 2-15,4 4-5 16,0 0-2-16,0-2-8 16,0-4 0-16,4 1-5 15,2 0 4-15,2-6 0 16,-1 3-2-16,-2-15 1 0,1-10-2 15,-3-10-1-15,1-14 1 16,-1-16-1-16,-1-8 0 16,-2-5 0-16,6-3 1 15,-3 0 5-15,6 0 3 16,6 0 17-16,3-16-4 16,8-5-7-16,16-6-11 15,3 8 4-15,15 0-8 16,14 1-1-16,17-2 1 15,22-1-1-15,15 0 1 0,8 0-1 16,8 1 5 0,-2 5-4-16,-3 2 0 0,-11 7 0 15,-2 3 0-15,-18 3 0 16,-3 0 0-16,-2 0 0 16,2 0 1-16,8 0-1 15,11 0 1-15,17 0 0 16,9 0 0-16,17 3-1 15,-3 0-1-15,-10 2 0 16,-2-3 1-16,-10-2 0 16,4 4 0-16,-4-4 0 15,4 0-1-15,3 0 1 16,10 0 0-16,14 0 0 16,11 0 1-16,18 0-1 15,6 0 2-15,0 0-1 0,-6 0 0 16,-14 0-1-1,-11 0-1-15,-7 0 0 0,5 0 1 16,0 0-1-16,12 0 0 16,6 0 1-16,10 0 3 15,-2 0-3-15,2 0 0 16,-8 2 0-16,-7 1 1 16,-19-1-2-16,-23-2-1 15,-6 0 1-15,-4 0 1 16,7-5 1-16,12-11-1 15,5 0 0-15,-3 3-1 16,-6-1-1-16,-10 6 2 0,-20 3 0 16,-13 2 1-16,-17 3 0 15,-2-3 0-15,-6-2 0 16,6 0-1-16,6-6 0 16,6 6 0-16,4-6-1 15,-2 3 0-15,2 3-1 16,-17 0 2-16,-4 1 0 15,-7 2-1-15,-5 0 1 16,1-7 0-16,-1 4 0 16,-3-2 0-16,-2 0 1 15,-8 0-1-15,2-2 0 16,-9 4 0-16,-3 0 1 16,-3 2-1-16,0 3 0 15,-5-2-1-15,-2 2 3 16,-6 0-3-16,-4 0 2 0,-8 0 0 15,-4 0-1-15,-1 0 0 16,-4-3 1-16,-1 0-1 16,-1 3 1-16,-8-3-2 15,1 3 4-15,3-3-3 16,1-1 1-16,-2-2 0 16,1-1 2-16,1-4-1 15,1-6-1-15,0-4 5 16,4-8-2-16,4-4 0 15,-1-9 14-15,-4-9 3 16,-4-8-6-16,-7-10-1 16,0-9-1-16,0-7-4 0,0-7-1 15,-7-4-5-15,-8 6 2 16,1 7 1-16,1 13-2 16,8 19 5-16,5 11-4 15,0 11 1-15,0 8-5 16,0 1 0-16,0 5-1 15,0 1 0-15,0 1 0 16,0-6 0-16,-10 3-12 16,-21 3-21-16,-30 5-36 15,-37 8-22-15,-38 0-59 16,-31 26-85-16,-5 7-39 16,9-7-345-16</inkml:trace>
  <inkml:trace contextRef="#ctx0" brushRef="#br0" timeOffset="-105243">1828 1224 67 0,'0'0'697'16,"0"0"-580"-16,0 0-41 16,0 0 34-16,0 0-28 15,0 0-42-15,0 0-23 16,-21 0-8-16,24 0-9 16,25-3 0-16,10-3 0 15,12-1 1-15,1 1 2 16,0 1-3-16,-10 5 2 15,-8-3-1-15,-6 3 1 0,-15 0 1 16,-9 0-5-16,-3 0 2 16,0 0-4-16,0 0-6 15,0 8-1-15,0 19 11 16,-3 3 6-16,-7-1-3 16,5 3-2-16,-2 1-1 15,7 1 1-15,0 1-1 16,0-4 0-16,0-1-12 15,0-3-156-15,0-6-164 16</inkml:trace>
  <inkml:trace contextRef="#ctx0" brushRef="#br0" timeOffset="-104919">2761 678 540 0,'0'0'205'16,"0"0"-72"-16,0 0-17 16,0 0-8-16,0 0-63 15,0 0-42-15,-33 89 8 0,30 0 25 16,3 1-9-1,0 9-7-15,0-3 7 0,0-2-11 16,0-2-7-16,0-8-6 16,0-7-2-16,0-2 0 15,0-10-1-15,3-9-11 16,9-11-91-16,9-13-130 16,3-10-180-16</inkml:trace>
  <inkml:trace contextRef="#ctx0" brushRef="#br0" timeOffset="-104583">3162 1274 375 0,'0'0'141'0,"0"0"-65"15,0 0-8-15,0 0-1 16,0 0-19-16,0 0-15 15,105-38-8-15,-87 38-1 16,-4 17 7-16,-2 2-6 16,-7 7-2-16,-5 7-3 15,0 4 9-15,-5 9 10 16,-34 2-17-16,-5 2-7 16,-4-2-6-16,7-4-5 15,17-16-3-15,15-8-1 16,9-7 0-16,2-2-6 15,47-11 6-15,25 0 7 16,18-19-1-16,12-24-6 0,6 0-41 16,-9 1-89-16,-22 10-128 15</inkml:trace>
  <inkml:trace contextRef="#ctx0" brushRef="#br0" timeOffset="-104214">4139 676 586 0,'0'0'197'0,"0"0"-81"16,0 0 27-16,0 0-63 15,0 0-38-15,0 0-21 16,-41 120 21-16,20-40-6 16,6 7-9-16,4 0-11 15,-1-5-3-15,9-1-4 0,-7-3-5 16,7-3-4-1,1-3 3-15,-4 0-2 0,6-11-1 16,0-4-14 0,0-15-143-16,0-7-191 0</inkml:trace>
  <inkml:trace contextRef="#ctx0" brushRef="#br0" timeOffset="-103942">4416 1221 621 0,'0'0'155'0,"0"0"-23"16,0 0-23-16,0 0-31 0,0 0-27 16,0 0-47-16,0-48-2 15,0 80-2-15,0 11 14 16,0 5 1-16,0-2-8 15,0-1-4-15,0 3 1 16,3-3-3-16,2-4 0 16,2-2-1-16,-1-4-7 15,2-6-153-15,5-7-180 16</inkml:trace>
  <inkml:trace contextRef="#ctx0" brushRef="#br0" timeOffset="-103413">5571 619 592 0,'0'0'180'16,"0"0"-63"-16,0 0 14 15,0 0-15-15,0 0-19 16,0 0-27-16,-65-35-30 16,60 59-27-16,-8 30-3 15,-2 23 27-15,0 12-6 16,9 2-5-16,1 5-8 15,-1-3-6-15,2-1-4 0,-1-1-3 16,2-5-3 0,0-4 2-16,1-5-3 0,2-5-1 15,0-10-2-15,0-8-30 16,0-11-79-16,2-14-93 16,19-16-123-16,8-13-306 15</inkml:trace>
  <inkml:trace contextRef="#ctx0" brushRef="#br0" timeOffset="-103019">6064 1077 549 0,'0'0'211'16,"0"0"-97"-16,0 0 8 15,0 0-31-15,0 0-20 16,0 0-33-16,-31-43-24 16,13 48-14-16,0 27 0 15,3 11 0-15,0 8-1 16,6 5 2-16,6 0 2 16,3 0-3-16,0-8 0 15,0-5 0-15,24-14 0 16,5-7-1-16,4-14 1 0,0-8 2 15,-1 0 8-15,-2 0-5 16,-12-8 1-16,-6-14-2 16,-6 1 1-16,-6-3 4 15,0-3-1-15,-6 1-6 16,-21 7-2-16,1 3 0 16,-5 6-10-16,11 3-40 15,2 7-135-15,15-2-137 16</inkml:trace>
  <inkml:trace contextRef="#ctx0" brushRef="#br0" timeOffset="-102723">6861 584 805 0,'0'0'197'16,"0"0"-65"-16,0 0-33 16,0 0-49-16,0 0-43 15,-21 137 65-15,16-45-9 16,5 0-35-16,0 4-2 16,0-4-4-16,0-7-9 15,5-7-4-15,3-9-5 16,-1-2-2-16,-1-6 0 15,-6-4-2-15,0-4-12 0,0-8-85 16,3-4-103 0,9-9-224-16</inkml:trace>
  <inkml:trace contextRef="#ctx0" brushRef="#br0" timeOffset="-102187">7915 1101 473 0,'0'0'238'0,"0"0"-118"0,0 0-21 16,0 0 16-16,0 0-26 16,10-139-27-16,-13 125-6 15,-12 5-29-15,-3 8-9 16,0 1-17-16,-5 0-1 16,-2 18-2-16,1 12 1 15,4 5-1-15,11 2 2 16,5 6 0-16,4-1-1 0,0 4 1 15,22 0 1-15,5-4-1 16,-1-4 1-16,1-7-2 16,-3-7 2-16,-9-7-2 15,-7-6 1-15,-8-6 0 16,0-3-2-16,0 1-1 16,-18 0-17-16,-18-3 20 15,-2 0 1-15,9 0-1 16,8 0 0-16,12-8 2 15,9-8-1-15,0-3 5 16,0-5-5-16,27-8-1 16,17-8-1-16,13-6-4 15,2 1-11-15,-5 5-114 16,-10 0-173-16</inkml:trace>
  <inkml:trace contextRef="#ctx0" brushRef="#br0" timeOffset="-101873">8388 593 788 0,'0'0'187'0,"0"0"-69"16,0 0-4-1,0 0-22-15,0 0-51 0,0 0-20 16,-3 32-17-16,3 21 0 16,0 17 45-16,-5 12-23 15,-2 2-12-15,4-1 0 16,3 0-3-16,0-6-5 16,0-2-6-16,0-6 1 15,0 3-2-15,0-5-35 16,0-3-89-16,0-11-153 15,-3-10-427-15</inkml:trace>
  <inkml:trace contextRef="#ctx0" brushRef="#br0" timeOffset="-101455">9086 914 906 0,'0'0'121'0,"0"0"-30"16,0 0 22-16,0 0-47 16,0 0-30-16,0 0-20 15,-12-17-6-15,9 17-10 16,-2 3-1-16,-5 21 1 0,2 8 12 15,-2 3 3-15,8 0-15 16,2 2 11-16,0-5-11 16,26 3 2-16,12-5-1 15,5-1 6-15,-2 1-3 16,1-1 2-16,-12 0-5 16,-4-3 1-16,-11-2-2 15,-6-2 0-15,-9-5 0 16,0-4 0-16,-6-2 0 15,-30-3 3-15,-5 2 2 16,-13-4-5-16,-2-4-23 16,2 1-84-16,4-3-133 15,17 0-173-15</inkml:trace>
  <inkml:trace contextRef="#ctx0" brushRef="#br0" timeOffset="-101302">9149 938 408 0,'0'0'146'16,"0"0"-45"-16,0 0 4 16,0 0-39-16,0 0-42 15,177-72-17-15,-128 72-7 16,-3 0-27-16,3 0-303 16</inkml:trace>
  <inkml:trace contextRef="#ctx0" brushRef="#br0" timeOffset="-101006">10156 248 67 0,'0'0'991'15,"0"0"-883"-15,0 0-45 16,0 0 25-16,0 0-51 15,0 0 25-15,-33 200-14 16,27-112-15-16,6 6-10 16,-2 0-11-16,-5 4-4 0,1-4-4 15,1-4 1 1,5 2-2-16,-5-6-1 0,3-7-2 16,2-3 0-1,-3-10-29-15,3-9-62 0,0-9-82 16,0-13-186-16,0-11-440 15</inkml:trace>
  <inkml:trace contextRef="#ctx0" brushRef="#br0" timeOffset="-100516">10452 939 756 0,'0'0'135'0,"0"0"-74"0,0 0 45 16,0 0-27-16,0 0-40 15,0 0-27-15,30-20-10 16,-3 20 1-16,3 0 0 16,-4 0-2-16,-5 3-2 15,-6 7 0-15,0 4 1 16,-9 2-1-16,-4-3-1 15,-2 3 0-15,0-1-1 16,0 5 3-16,0-1 1 16,-17-4-1-16,-1 5 4 15,0-5-3-15,12-4 0 0,6 2 0 16,0-2-1 0,0 0 2-16,0 1-2 0,6-5 3 15,12-2-3-15,4 3 8 16,-6 0-6-16,9 0-1 15,-2 3 0-15,4 2-1 16,0 3 0-16,-3 0 0 16,-6-1-1-16,-10 2 0 15,-4-8 0-15,-4 1 1 16,0-5-9-16,-10 1 6 16,-28-3 3-16,-9-1-7 15,-14 1-18-15,2-3-165 16,15 2-120-16</inkml:trace>
  <inkml:trace contextRef="#ctx0" brushRef="#br0" timeOffset="-100233">11267 360 30 0,'0'0'1054'16,"0"0"-892"-16,0 0-80 16,0 0-12-16,0 0-46 15,0 0-14-15,20 113 31 16,-20-44-6-16,0 8-18 0,0 6-10 16,0 8 1-1,-5 3-2-15,-10-1 1 0,-1-2-5 16,1 0-1-16,-8-10-1 15,-6-9-47-15,-1-10-119 16,3-10-255-16</inkml:trace>
  <inkml:trace contextRef="#ctx0" brushRef="#br0" timeOffset="-99745">11807 689 1032 0,'0'0'155'0,"0"0"-91"16,0 0-2-16,0 0-39 16,0 0-23-16,0 0 6 15,0 80 14-15,-11-43-9 16,1 1-4-16,-1-2-3 15,1-2-2-15,8-2 1 16,2-1-3-16,0-2 2 16,0-5-1-16,8-7 1 15,17-4 1-15,1-7-1 0,7-6 1 16,3 0 3 0,-4 0 0-16,-2 0-3 0,-7-19 1 15,-5 1 0-15,-5-1 1 16,-2-5 2-16,-2 0 23 15,-3 1 2 1,3-2 6-16,0 5-12 0,-4 7-2 16,2 2-5-16,-7 7-3 15,0 4 0-15,0 0-16 16,0 0-7-16,0 34-4 16,6 12 9-16,-4 9 4 15,-2 7 0-15,0 0 3 16,0 4-5-16,-17 10-2 15,-30 1-54-15,-10 11-288 16</inkml:trace>
  <inkml:trace contextRef="#ctx0" brushRef="#br1" timeOffset="-58502">12348 587 114 0,'0'0'299'15,"0"0"-126"-15,0 0-34 16,0 0-14-16,0 0-7 16,0 0-28-16,0 0-4 15,-38-152-21-15,10 128-9 16,-1-3-18-16,-7 3-1 0,-5 6-10 15,-7 1 2-15,1 7-12 16,-9 7-8-16,-4 3 1 16,-3 0-7-16,1 17-2 15,5 24 1-15,-2 18 0 16,5 19-2-16,10 13 0 16,6 16 0-16,10 10 0 15,7 7 0-15,10 1 0 16,7 1 0-16,4-16 0 15,10-14-1-15,34-16 1 16,13-21-10-16,9-18 3 16,14-17 0-16,9-12 5 0,12-12 2 15,5 0 2 1,7-12-2-16,-3-29 5 0,-5-13-5 16,-10-7 14-16,-18-9 3 15,-12-10 3-15,-14-13 2 16,-15-14-7-16,-13-14 2 15,-20-3-7-15,-3-3-7 16,-30 12 5-16,-35 8-3 16,-22 14-3-16,-11 23-1 15,-8 22 0-15,-1 26-2 16,12 22-2-16,15 0 0 16,20 33 0-16,30 23-14 15,27 10-27-15,3 21-54 16,33 11-64-16,27 6-109 15,4 0-345-15</inkml:trace>
  <inkml:trace contextRef="#ctx0" brushRef="#br1" timeOffset="-56732">14734 547 704 0,'0'0'151'0,"0"0"-45"15,0 0 14-15,0 0-18 16,0 0-18-16,0 0-35 16,-48-24-22-16,48 32-14 15,0 24-11-15,0 13 4 16,0 17 7-16,0 3-3 16,0 1 0-16,0-1-7 15,2-7 3-15,5-7-3 16,-1-8-1-16,-1-8-1 15,-2-14 0-15,4-8 1 0,-4-5 0 16,-3-8-1-16,0 0 1 16,0 0 12-16,0 0 23 15,0-26 19-15,0-22-39 16,-13-17-9-16,2-15-3 16,2-5-3-16,-2-9-1 15,-2-3 1-15,1 2-2 16,1 4 1-16,1 2-1 15,7 17 1-15,3 8-1 16,0 7-2-16,0 12 0 16,21 5-5-16,12 14-2 15,6 10 2-15,-1 12-2 0,1 4 5 16,-3 5-1-16,-10 31-3 16,-5 12 4-16,-15 5 1 15,-6 4-9-15,0-1 1 16,-15-5-15-16,-15 2-39 15,1 1-48-15,4-4-95 16,9 2-155-16</inkml:trace>
  <inkml:trace contextRef="#ctx0" brushRef="#br1" timeOffset="-56421">14960 657 629 0,'0'0'158'16,"0"0"-36"-16,0 0 31 15,0 0-44-15,0 0-52 16,0 0-33-16,0 3-14 16,0 21-9-16,0 10 8 15,11 9 8-15,1 0-2 16,-1 2-6-16,2 0-2 15,-1-4-5-15,-4-6 2 16,5-6-4-16,-5-7-1 16,2-7-22-16,-2-6-69 0,-3-7-49 15,2-2-34-15,-4 0 5 16,3-8-14-16,-6-16-137 16</inkml:trace>
  <inkml:trace contextRef="#ctx0" brushRef="#br1" timeOffset="-56094">15058 523 101 0,'0'0'262'0,"0"0"-112"16,0 0-27-16,-49-136 20 15,38 119-43-15,5 10-30 16,-3 1-16-16,2 4-20 16,5 0-7-16,-1 2-18 15,3 0-9-15,0 0-9 0,0 21 9 16,0 0 1-1,0-5 0-15,0-5-1 0,0-9-2 16,12-2 2-16,-3 0 11 16,3 0 45-16,-4-21 0 15,-1-6 0-15,-7-3-10 16,0 1-18-16,0 0-9 16,-12 8-1-16,-6 4-17 15,3 10 0-15,4 7-1 16,1 0-2-16,7 0-18 15,3 24-37-15,0 21-65 16,0 6-48-16,15 5-70 16,6 5-167-16</inkml:trace>
  <inkml:trace contextRef="#ctx0" brushRef="#br1" timeOffset="-55705">15209 774 315 0,'0'0'392'0,"0"0"-235"16,0 0-39-16,0 0 4 16,0 0-17-16,0 0-46 15,-4-58-24-15,4 58-24 16,0 0-11-16,0 16-11 16,0 13 9-16,7 14 2 15,11 9 3-15,-4 3-2 16,4 7-1-16,2-5 1 15,-4-13 2-15,-1-17-2 16,-7-14 0-16,-4-13-1 0,-4 0 10 16,3-11 67-16,2-29 5 15,8-13-59-15,-2-9-9 16,4-2-3-16,0 2-10 16,0 9 1-16,3 5 1 15,0 16-3-15,-4 10-6 16,1 12-13-16,3 10-11 15,3 0-35-15,2 10-23 16,5 28-46-16,-5 2-39 16,-2 4-30-16,-3-8-52 0,0-5-108 15</inkml:trace>
  <inkml:trace contextRef="#ctx0" brushRef="#br1" timeOffset="-55052">15678 876 28 0,'0'0'348'0,"0"0"-156"15,0 0-48-15,0 0-11 16,0 0-19-16,0-141-21 15,-11 117-5-15,-4 5-19 16,2 5-10-16,2 9-14 16,-1 2-26-16,-1 3-8 15,2 0-11-15,-4 14-2 16,6 23-2-16,3 9 1 16,6 2-2-16,0 0 4 15,0-6 1-15,18-9 0 16,5-8 0-16,5-8 0 15,1-6-6-15,-6-5 0 0,5-6 5 16,-7 0 1-16,-3-11 11 16,-3-16 0-16,-10-5-1 15,-5-8-1-15,0-8 1 16,-12-6 8-16,-23 6 1 16,-5 8-6-16,2 10 3 15,6 15-9-15,9 6 1 16,10 9-6-16,8 0-2 15,5 33-12-15,0 20 7 16,0 9 3-16,23 3 2 16,10-10 0-16,9-10 0 15,7-10-1-15,5-16-6 0,0-14 5 16,-1-5 2-16,-6 0 1 16,2-32 5-16,-11-12 5 15,-6-8 9-15,-7-10 15 16,-20-7 2-16,-5-9-14 15,0-5 3-15,-18-3-11 16,-15 4 0-16,7 18-6 16,8 18 0-16,6 22 1 15,9 19-2-15,3 5-8 16,0 15-17-16,0 42 2 16,10 21 15-16,7 23 0 15,1 9 0-15,0-3 2 16,-1-11-2-16,8-16 0 0,4-21-3 15,12-16-4 1,7-21-7-16,11-15-3 0,10-7-14 16,6 0-14-16,-8-34-43 15,-25-12-64-15,-27-10-91 16,-15-5-22-16,-44-4-262 16</inkml:trace>
  <inkml:trace contextRef="#ctx0" brushRef="#br1" timeOffset="-54911">15952 563 524 0,'0'0'245'0,"0"0"-118"16,0 0 24-16,0 0-28 16,0 0-58-16,0 0-14 0,229-37-6 15,-141 27-25 1,-31-1-20-16,-30 3-7 0,-27 3-235 16,-27-1-472-16</inkml:trace>
  <inkml:trace contextRef="#ctx0" brushRef="#br1" timeOffset="-58052">13174 932 313 0,'0'0'196'0,"0"0"-97"0,0 0-5 16,0 0 24-16,0 0-29 15,0 0-20-15,-18-3-20 16,18 3-14-16,0 0-12 15,0 0-2-15,0 0-6 16,15 0 4-16,24 0 32 16,10 0 4-16,15 3-22 15,13 0-2-15,3-3-9 16,9 0 4-16,0 0-6 16,0-6-1-16,1-4-8 15,-8 2-2-15,-4 0-2 16,-14-1-2-16,-3 7-2 0,-17 0 0 15,-18-1-3-15,-11 3 0 16,-9 0 0-16,-6 0-1 16,0-3-18-16,-8 3-52 15,-31 0-20-15,-15 0-88 16,-5 0-89-16,-3 0-57 16</inkml:trace>
  <inkml:trace contextRef="#ctx0" brushRef="#br1" timeOffset="-57476">13343 641 141 0,'0'0'240'0,"0"0"-74"15,0 0-26-15,0 0-7 0,0 0-22 16,0 0-9-16,0-33-21 16,0 33-10-16,0 0-8 15,0 0-11-15,-2 0-11 16,-3 0-14-16,0 0-6 16,-1 0-6-16,1 0-5 15,-2 0-4-15,-11 9-3 16,-18 17-2-16,-8 9 0 15,-10 8 1-15,8 3 0 16,7-7-1-16,3 1 0 16,6-2 0-16,6-8-2 15,12-6 4-15,4-3-3 0,8-7 0 16,0-1-2-16,0 0 0 16,23 1-3-16,23 2 5 15,10 0 0-15,9-1 0 16,7 5-3-16,-2 3-9 15,-1 4-42-15,-4 5-105 16,-12-3-152-16,-14 1-356 16</inkml:trace>
  <inkml:trace contextRef="#ctx0" brushRef="#br1" timeOffset="-52051">1528 2868 326 0,'0'0'162'16,"0"0"-122"-16,0 0 4 15,0 0 20-15,0 0-38 16,0 0 1-16,0 0 5 15,9 0 7-15,15 0 31 0,9 2 7 16,5 1-32 0,9 2-8-16,7-2 8 0,5 0 7 15,5 0-20-15,0-3-12 16,1 0 4-16,4 0-5 16,3 0 2-16,2 0-10 15,9 0-7-15,9 0 8 16,9 0-12-16,12 0 5 15,12 0-2-15,-3 0-2 16,8-3 5-16,-6-5-6 16,2 5 4-16,-10 3-2 15,-9 0-2-15,-4 5 1 16,5 11 0-16,10-2 0 16,16-3 1-16,18-6-1 15,14-5-1-15,15 0 0 0,9 0 1 16,6 0-1-16,-3 0 0 15,-9 0 0-15,-17 0 0 16,-7 0 2-16,-11 0-1 16,-3-3-1-16,1-2 2 15,20 0 0-15,11-2-2 16,12-3 0-16,0 6 0 16,-8-5-1-16,-15 1 0 15,-10 3 1-15,-11 0 0 16,-7 3 0-16,1-5 0 15,-4 5 0-15,5-4 1 16,3 1 0-16,-3 3-1 0,-2-4 1 16,3 4 2-16,1-4-2 15,2 3 0-15,-2-2 0 16,-9 3-1-16,-6-2-3 16,-4-3 3-16,2 1-1 15,0-1 1-15,2-4 0 16,1 5 0-16,-8 1 0 15,2 0 1-15,-5 5-1 16,1-3 0-16,2 1 0 16,-1-1 2-16,-2-3 0 15,-5 4-2-15,-9-4 1 16,-7 4-1-16,-1-1 0 16,-1 3 1-16,-6 0 0 15,1 0-1-15,-5 0-2 16,2 0 2-16,5-8 0 0,9 0 0 15,12 0 0-15,-3-3 0 16,-6 3 0-16,-15 0 0 16,-24 0-1-16,-14 3 2 15,-10-1-1-15,-5 6 1 16,-7 0-1-16,-1 0 0 16,-5 0-1-16,0 0 1 15,-2 0 1-15,-3 0-1 16,0 0 0-16,-6 0 1 15,-6 0-1-15,-1 0 2 16,-5 0-4-16,0-2 2 16,0 2-1-16,0-5-38 0,0-1-57 15,0 4-26-15,0-4-61 16,0 6-21-16,-8-5-95 16</inkml:trace>
  <inkml:trace contextRef="#ctx0" brushRef="#br1" timeOffset="-49568">1517 3018 332 0,'0'0'175'0,"0"0"-34"15,0 0-1-15,0 0 3 16,0 0-6-16,0 0-28 16,-21-89-21-16,21 88-18 15,0 1 0-15,0 0-33 16,0 0-17-16,0 0-4 15,0 0-10-15,0 31-4 16,0 11 7-16,-3 18-4 16,-1 1 0-16,4 6-3 15,0 0-2-15,0-3 5 16,0 3-5-16,7-3 0 16,-1 3 0-16,-6-1 1 15,0-2-1-15,0-4 0 0,0-4 0 16,0-5 2-1,0-5-2-15,0-7 1 0,0-1-1 16,0-4 0-16,2-7 0 16,1-5 0-16,4-8 1 15,-4 1-1-15,-1-4 0 16,1-1 0-16,0-4 3 16,-3-1-2-16,0-5-2 15,0 3-2-15,0-3 3 16,0 2 1-16,3-2-1 15,1 0 0-15,-4 0 0 16,3 0 5-16,2 0-8 0,13 0 3 16,3 0-2-16,15-5 2 15,-1 0 0-15,7-1 3 16,6 1-7-16,4 0 4 16,12-1 0-16,3 1 0 15,2 2 3-15,6 1-2 16,-5-4-1-16,4 2-4 15,-5 4 4-15,-1 0 2 16,3 0 0-16,-2 0-2 16,3 0 0-16,5 0 0 15,6 0 0-15,9 0 0 16,6 0 3-16,8-1-3 16,-1-2 0-16,-5 3 0 0,-10 0 0 15,-13 0 4 1,-8 0-4-16,-7 0 0 0,6 0 1 15,9 0 0-15,12 0-1 16,12 0-1-16,12 0 1 16,3-3 0-16,6 0-1 15,5-4 0-15,1 4 0 16,6-1 0-16,0 4 0 16,-1 0 0-16,-5 0 1 15,-4 0 0-15,-1 0 1 16,-2 0-1-16,2 0 0 15,-4 0 0-15,-4 0 1 16,-14 0 0-16,-9 0 1 16,-2 4-2-16,-2-4 0 0,10 3 1 15,7 0-1-15,5-3 2 16,3 0-4-16,3 0-1 16,5 0 3-16,7 0 0 15,6 0-2-15,-3 0 2 16,-7 0 0-16,-11 0 0 15,-13 0-1-15,-13 10-1 16,-7 1 2-16,-6 2 0 16,4-5 0-16,2 3-2 15,6-7-1-15,7 3 2 16,2-2 0-16,0-5-2 16,-7 3 0-16,-11-1-1 15,0 5-2-15,-5-1-1 0,0 0 3 16,10-3 0-16,11-3 4 15,14 0-1-15,9 0-4 16,8 0 1-16,12-15 0 16,-2 6 3-16,0-6-1 15,-14 8 2-15,-17 2-1 16,-13 0 0-16,-8 5 1 16,-5 0 0-16,3-3 1 15,10 3 0-15,11 0-1 16,6-3 1-16,6 0-1 15,-3-2 1-15,-9 0 0 16,-9 2 0-16,-6-2-1 0,-2 2 3 16,-2 0-3-16,4 3 0 15,6-3-2-15,13-1 0 16,5-6 1-16,6 0 1 16,2 0-1-16,-2-4 0 15,-8 1 1-15,-20 2 0 16,-14 1 0-16,-17 2 0 15,-9 1 0-15,-7 0 0 16,1 2 1-16,5-3-1 16,4 2 0-16,8-4 3 15,-3 3-3-15,1-5 0 16,-6 5 0-16,-10-2 1 16,-8 4 0-16,-15-1-1 15,-12 6 0-15,-4 0 1 16,-2-2 2-16,6-1-3 0,9 1 1 15,6-4-2-15,9 1 1 16,2-1-2-16,1 1 1 16,-6-1 1-16,-10 4 1 15,-5 0 0-15,-9 2-1 16,-3 0 0-16,0 0 1 16,0-3 0-16,0 0 0 15,0 0 3-15,0-5 1 16,0-5-4-16,0-5 1 15,3-4 2-15,1-2-4 0,2-5 6 16,-4-3 3 0,4-9 0-16,-2-1 3 0,-4-6-6 15,3-6 5-15,-3 1-7 16,2-1 3-16,1-2 0 16,-3-6 0-16,3-2-6 15,7-3-1-15,-2 1 4 16,4 4-3-16,-6 8 5 15,-3 9-5-15,-3 2 14 16,0 6-7-16,0 2-2 16,0 1 7-16,0 7-10 15,0 0-1-15,0 8-2 16,0 5 2-16,0 4 1 16,0 4-2-16,0 2-1 15,0 4 0-15,0 0 0 0,-3 0-9 16,-12 0 2-1,-17 0 4-15,-16-6 3 0,-21 1 0 16,-19-1 0-16,-25 6-1 16,-42 0-8-16,-45 21-55 15,-37 9-178-15,-33-27-735 16</inkml:trace>
  <inkml:trace contextRef="#ctx0" brushRef="#br1" timeOffset="-44797">2018 3429 242 0,'0'0'223'0,"0"0"-53"15,0 0-2-15,0 0-22 0,0 0-24 16,0 0-9 0,0 0-16-16,13-10-31 15,-8 10-29-15,-2 0-16 0,4 0-3 16,-4 0-9-16,2 0-8 16,1 0-1-16,14 0-7 15,11 0 0-15,2 0 6 16,5 0 2-16,-9 0-2 15,-11 0 0-15,-3 0-3 16,-9 8 1-16,-6 8-4 16,0 8 1-16,-3 0-4 15,-26 8 10-15,-9-3 0 16,-1 0 3-16,9-7-2 16,6-6 3-16,12-7-4 15,6-5 2-15,6-4-2 0,0 0-2 16,0 0 0-16,0 0-4 15,18 0-4-15,14 0 7 16,11 0 3-16,6 0 1 16,2-4-1-16,-4-2-8 15,1-5-24-15,-6 5-48 16,-9 4-66-16,-7 2-72 16,-14 0-133-16</inkml:trace>
  <inkml:trace contextRef="#ctx0" brushRef="#br1" timeOffset="-44405">2610 3141 315 0,'0'0'298'15,"0"0"-114"-15,0 0-39 16,0 0-19-16,0 0-16 16,0 0-24-16,9-123-15 15,-9 123-17-15,0 0-13 16,0 0-16-16,0 0-21 16,0 16-4-16,-9 19 0 15,-3 13 7-15,-3 8-1 16,3 3 0-16,6 7-6 0,4 4 3 15,2 5-1-15,0 0-2 16,0-3 0-16,0 0 1 16,0-5 0-16,0-6-1 15,0-10 0-15,0-2-9 16,0-15-56-16,0-5-49 16,0-5-88-16,0-13-156 15,0-2-361-15</inkml:trace>
  <inkml:trace contextRef="#ctx0" brushRef="#br1" timeOffset="-43602">3252 3334 468 0,'0'0'229'0,"0"0"-63"0,0 0-43 16,0 0-24-16,0 0-22 15,0 0-27-15,0 0-9 16,0 0-12-16,0 0-12 16,0 0-4-16,0 0-12 15,0 21-1-15,0 16 0 16,0 14 15-16,0 5-6 16,0 3-8-16,0-3 1 15,0 0-2-15,0-8 6 16,0-7-6-16,0-4-15 15,2-8-70-15,1-5-100 16,3-7-140-16,6-10-395 16</inkml:trace>
  <inkml:trace contextRef="#ctx0" brushRef="#br1" timeOffset="-43221">3789 3061 494 0,'0'0'238'16,"0"0"-72"-16,0 0-31 15,0 0-12-15,0 0-34 0,0 0-36 16,0-30-25-16,0 36-28 15,0 28 5-15,0 17 15 16,-12 13 9-16,1 9-2 16,-2 2-9-16,5-1 3 15,1 1-10-15,4 0 3 16,-2-2-10-16,-5-4-2 16,5-5 1-16,5-6-1 15,-3-7-1-15,3-3 0 16,0-10 0-16,-3-9-1 15,3-6-36-15,0-6-43 16,0-3-71-16,0-4-93 16,0-1-106-16</inkml:trace>
  <inkml:trace contextRef="#ctx0" brushRef="#br1" timeOffset="-41517">4360 3475 16 0,'0'0'456'16,"0"0"-255"-16,0 0-54 15,0 0-16-15,0 0-26 16,0 0-6-16,-57-29-17 16,57 29-30-16,0 0-18 15,0 0-10-15,0-3-18 0,0 3-2 16,0-3-4-16,6-2-7 15,24 2 6-15,6-2 1 16,2-1 2-16,-6 6 0 16,-4 0-2-16,-8 0-1 15,-4 0-1-15,-8 11-4 16,-8 8 2-16,0 5-2 16,0 0 6-16,-21 0 0 15,-5-2 0-15,-2-7 2 16,5-1-2-16,2 0 3 15,6-7-3-15,10-4 1 16,2 0 0-16,3-3 2 0,0 0-1 16,0 0-2-16,5 0-4 15,13 0-6 1,6-11 10-16,-1 5 0 0,2 3-2 16,1 1 0-16,-2 2-6 15,0 0-3-15,-3 0-4 16,-3 14-1-1,-2 4 7-15,-6 2 6 0,-4-3 0 16,-6 2 1-16,0-2 1 16,-9 1 1-16,-24-2-1 15,-3-2 3-15,-5-1 1 16,0-2-3-16,2-3 2 16,3-6-2-16,10-2-62 15,8 0-59-15,18 0-70 16,0-18-139-16</inkml:trace>
  <inkml:trace contextRef="#ctx0" brushRef="#br1" timeOffset="-41224">4846 2900 150 0,'0'0'498'16,"0"0"-273"-16,0 0-66 15,0 0-45-15,0 0-41 16,0 0-32-16,0 62 34 16,0-3-31-16,-3 10-8 0,3 8 4 15,0 4-18-15,0-1-9 16,0 0 1-16,0-2-10 16,0-9 0-16,0-2-3 15,0-11 0-15,0-8-1 16,-5-8-3-16,-8-13-44 15,5-5-54-15,-1-9-86 16,3-2-107-16,6-6-243 16</inkml:trace>
  <inkml:trace contextRef="#ctx0" brushRef="#br1" timeOffset="-38121">5331 3360 233 0,'0'0'486'15,"0"0"-265"-15,0 0-58 16,0 0-18-16,0 0-51 16,0 0-18-16,0 0-15 15,0-40-15-15,6 40-21 16,-4 0-4-16,-2 0-10 16,3 0 1-16,-3 0-3 0,0 0-9 15,0 0 0-15,0 0-3 16,0 19-6-16,0 10 9 15,0 6 2-15,0 2 0 16,0-2 0-16,-5 2-3 16,-4-2 2-16,3-8 0 15,3-8-1-15,3-9 0 16,0-5-1-16,0-2 1 16,0-3-10-16,20 0 9 15,8 0 1-15,4 0-1 16,4 0-3-16,-1 0-1 15,-2-8 0-15,-6 0-7 0,-4 1 7 16,-5 0 1 0,-6 0 1-16,-2-1 3 15,-4 0 1-15,-4-3 0 0,1-2 4 16,-3-3-2-16,0-1-2 16,0 4 6-16,0 2 6 15,0 1 1-15,0 5 1 16,0 2-2-16,0 3-7 15,-3 0 1-15,1 0-7 16,-1 0-1-16,0 0-6 16,-4 16-2-16,2 21 9 15,-1 6 4-15,2-3-1 16,4 0-3-16,0 1 0 16,0-2-1-16,0-1-1 15,0-1-25-15,7 1-14 16,1-3-51-16,5-8-68 0,2-9-142 15,5-8-191-15</inkml:trace>
  <inkml:trace contextRef="#ctx0" brushRef="#br1" timeOffset="-37769">6077 3045 340 0,'0'0'391'0,"0"0"-184"0,0 0-67 16,0 0-16-16,0 0-16 16,0 0-33-16,15-73-31 15,-15 73-25-15,0 27-12 16,0 21 12-16,0 19 26 15,0 3-22-15,0 7 0 16,0 3 2-16,0 0-10 16,-3 0 0-16,-4-4-5 15,2-10-3-15,-8-7-6 16,8-5 2-16,-8-9-3 16,0-2-18-16,0-6-59 15,-5 0-87-15,10-3-196 16,8-9-617-16</inkml:trace>
  <inkml:trace contextRef="#ctx0" brushRef="#br1" timeOffset="-28393">6588 3301 632 0,'0'0'133'16,"0"0"-53"-16,0 0 3 15,0 0-1-15,0 0-18 16,0 0-10-16,-12 0-22 15,12 0-15-15,0 0-12 0,9-3 2 16,20-2-1 0,10-5 12-16,9-1-6 0,-1 0 1 15,-6 3-6-15,-2 3 3 16,-6-1-6-16,-12 6 0 16,-6 0-3-16,-10 0-1 15,-5 0 0-15,3 11-4 16,-3 20 4-16,0 13 2 15,0 7 1-15,-6 2 3 16,1-2 1-16,2-6-6 16,3-7 1-16,0-3 0 15,0-5-2-15,0-6 1 16,0-3-1-16,0-6 1 16,6-1-1-16,-4-6-48 15,1-6-104-15,0-2-79 0,0 0-92 16</inkml:trace>
  <inkml:trace contextRef="#ctx0" brushRef="#br1" timeOffset="-28201">6709 3605 385 0,'0'0'155'0,"0"0"-82"16,0 0 11-16,0 0 14 15,0 0-36-15,217-69-26 16,-125 48-27-16,3 0-4 0,-8 7-5 16,-13-2-71-16,-14 3-394 15</inkml:trace>
  <inkml:trace contextRef="#ctx0" brushRef="#br1" timeOffset="-27860">7675 2809 692 0,'0'0'240'0,"0"0"-143"16,0 0-19-16,0 0-2 0,0 0 92 15,-53 188-103-15,40-127-29 16,5 9-12-16,1 3 2 16,4 6-12-16,1 4 5 15,2 5-9-15,-3 3-8 16,0 2 5-16,-3-2-5 16,-3-6 0-16,3-9-1 15,6-15-1-15,0-12-2 16,0-15-35-16,0-15-63 15,21-6-66-15,8-10-37 0,7-3-67 16</inkml:trace>
  <inkml:trace contextRef="#ctx0" brushRef="#br1" timeOffset="-27428">8105 3349 697 0,'0'0'214'16,"0"0"-92"-16,0 0-7 15,0 0-18-15,0 0-30 16,0 0-20-16,-5-62-28 16,2 62-19-16,-9 25-7 15,1 14 7-15,-7 15 1 0,0 8-1 16,5 2 0-16,5-2 3 15,8-9-1-15,0-5-1 16,0-10-1-16,14-9 0 16,13-7 0-16,2-9 1 15,4-8 0-15,3-5 3 16,-3 0-3-16,-1 0 5 16,-4-8-5-16,-10-5-1 15,-7-3 7-15,-9 2-4 16,-2-1 1-16,0-5-2 15,-13 2-1-15,-21 2-1 16,-4 2-5-16,-3 12-3 0,-1 2-4 16,9 0-51-16,12 0-66 15,9 0-55-15,12 2-82 16,0-2-209-16</inkml:trace>
  <inkml:trace contextRef="#ctx0" brushRef="#br1" timeOffset="-27118">8524 2897 608 0,'0'0'210'0,"0"0"-68"15,0 0-44-15,0 0-20 16,0 0-25-16,0 0-20 15,7 59 19-15,-7 16 34 16,0 8-54-16,0 0-8 16,0 0 11-16,0-3-11 15,0-2-12-15,0-6-1 16,0-5-4-16,0-6-5 16,-7 1-2-16,7-12 2 15,-3-2-4-15,1-7-11 16,2-10-69-16,0 1-69 15,0-6-118-15,29-11-229 0</inkml:trace>
  <inkml:trace contextRef="#ctx0" brushRef="#br1" timeOffset="-26646">9273 3368 828 0,'0'0'141'15,"0"0"-44"-15,0 0 8 16,0 0-33-16,0 0-10 16,0 0-33-16,-68-136-12 15,53 136-15-15,0 0-2 0,-3 7-7 16,4 26 3-16,-1 10 4 15,9 8 0-15,6-1 0 16,0-2 0-16,0-5 0 16,29-3-2-16,2-6 0 15,3-1-1-15,-1-6 2 16,-5-3 0-16,-8-8-5 16,-11 0 5-16,-9-3 0 15,0 1-7-15,0-1 0 16,-29-2 4-16,-4-3 4 15,0-5 0-15,9-3 7 16,3 0-7-16,12 0 2 0,6-9 0 16,3-12-4-1,0-8 4-15,18-6-5 0,23-5 3 16,16-4-7-16,6 2-8 16,2 0-57-16,-6 1-69 15,-15 6-108-15,-8 1-241 16</inkml:trace>
  <inkml:trace contextRef="#ctx0" brushRef="#br1" timeOffset="-26338">9864 2854 798 0,'0'0'154'15,"0"0"-15"-15,0 0-10 16,0 0-33-16,0 0-43 16,0 0-28-16,12-2-20 15,-9 50 4-15,0 16 28 16,4 11-6-16,-7 8-11 16,0 5-1-16,0-2-5 15,0 2-3-15,0-5-6 16,-10-5-2-16,-5-1 0 15,6-5-6-15,4-10-22 0,5-11-74 16,0-12-82 0,0-15-149-16,26-13-429 0</inkml:trace>
  <inkml:trace contextRef="#ctx0" brushRef="#br1" timeOffset="-25902">10884 3272 724 0,'0'0'236'0,"0"0"-151"15,0 0-3-15,0 0 4 0,0 0-12 16,0 0-26-16,5-59-23 15,-5 59-22-15,0 0-3 16,0 0-8-16,0 2 1 16,0 12 7-16,0 2 0 15,0 8 6-15,0-2-6 16,0 4 0-16,0 1 0 16,12-3 4-16,4 0-3 15,7 3 1-15,3 2 0 16,5 3 3-16,0 0-3 15,0-2-2-15,-11-3 3 16,-2-1-1-16,-5-2-2 0,-8-2 0 16,-5-4 1-1,0 1-1-15,-18-6-2 0,-20 1-1 16,-9-4 3-16,-7-4-64 16,0-1-91-16,6-5-62 15,7 0-171-15</inkml:trace>
  <inkml:trace contextRef="#ctx0" brushRef="#br1" timeOffset="-25712">10958 3208 657 0,'0'0'165'0,"0"0"-91"0,0 0 2 16,219-24-13-16,-147 24-30 15,-3 0-23-15,-23 0-10 16,-12 0-9-16,-23 0-186 16,-11 0-406-16</inkml:trace>
  <inkml:trace contextRef="#ctx0" brushRef="#br1" timeOffset="20864">5218 2427 392 0,'0'0'314'0,"0"0"-170"16,0 0-2-16,0 0-14 15,0 0-20-15,0 0-30 16,-3-24-33-16,1 24 0 0,2 0-14 16,0 0-5-16,0 0 5 15,0 0-13-15,0 0-17 16,0 0 8-16,0 13-9 15,-7 27 0-15,-1 16 11 16,-2 9-9-16,4-1 8 16,1-3-10-16,-2-4 0 15,4-9 0-15,3-11 2 16,0-8-2-16,0-12 0 16,0-7 5-16,0-5-7 15,0-2 2-15,0 0 0 16,0-3 14-16,0 0-13 15,0-11 8-15,0-23-5 0,0-17-1 16,0-5 1 0,0-17-4-16,0-6 0 0,13-10-2 15,2 11 4-15,-4 8-3 16,-4 20 1-16,-2 14 0 16,-5 12 1-16,3 12-1 15,0 7 0-15,-3 1-8 16,7 4 3-16,1 0-6 15,13 0-8-15,2 11 15 16,7 13 0-16,-4 9-1 16,-5 1 2-16,-6 4 1 15,-9-3-9-15,-6-6 0 16,0 3-9-16,-3-6-38 16,-26-2-12-16,-4-2-47 0,7-9-29 15,1 1-39-15,14-7-102 16,11 2-254-16</inkml:trace>
  <inkml:trace contextRef="#ctx0" brushRef="#br1" timeOffset="22865">5625 2141 627 0,'0'0'199'0,"0"0"-108"0,0 0 51 16,0 0-44-1,0 0-39-15,0 0-36 0,-29-40-15 16,47 29 6-16,20-2 4 16,6-1-11-16,-2 4 3 15,-1 4-9-15,-5 1 1 16,-3 2-2-16,-10 1 2 15,-7 2-1-15,-4 0-1 16,-9 0-2-16,0 0-3 16,-3 0-10-16,0 0 1 15,0 8 2-15,0 10 1 16,0-1 10-16,-10-2-9 0,-1 1 8 16,-4-5 1-1,6-1 0-15,-3-4 1 0,0 2 0 16,3 0 2-16,0 8-4 15,0 16 2-15,0 9-1 16,6 9 1 0,-2 12 0-16,2-6 14 0,0-3-4 15,3-7-7-15,0-9 16 16,0-10-19-16,0-3 0 16,0-8 8-16,0-2-6 15,-7 1 5-15,-4-2-5 16,-4-2 1-16,-6 0 13 15,3-8-16-15,3-3 4 0,3 0 4 16,4 0-4 0,5 0 8-16,0-5-12 0,3-4 1 15,0-2-4-15,0 3 0 16,3-2-2-16,17-4 1 16,13-2 4-16,6-2-2 15,5-6 2-15,7-6 0 16,-4 1 2-16,-2-5-2 15,-10 4 0-15,-5 9 7 16,-17 7-7-16,-5 9 14 16,-8 5-1-16,0 0-6 15,0 0 5-15,0 0-11 16,0 0 0-16,0 0-1 16,0 11-6-16,0 10 5 0,0 6 0 15,0-3 1-15,0 0 2 16,5-3-2-16,2 3 0 15,4-8 0-15,-1-3 4 16,-4-2-5-16,3-8 1 16,-3 0 0-16,2-3-1 15,10 0 2-15,-3-3 4 16,3-16 4-16,0-5-7 16,0 5 4-16,0-2-6 15,0 7 0-15,-5 7-4 16,9 4 3-16,2 3 0 15,5 0 0-15,9 0-2 16,-5 0-2-16,1 13 4 16,-8 4 1-16,1-4-2 0,-3-5 3 15,-1 0-1-15,1-5 0 16,0-3 1-16,0 0 2 16,-4 0-3-16,1-8 0 15,-6-9 5-15,-9-1 0 16,-1-6-3-16,-5-6 4 15,0 1-6-15,-5 5 10 16,-24-2-9-16,-4 9 1 16,2 8 6-16,8 4-7 15,2 5-1-15,6 0 0 16,0 0-4-16,4 17 3 0,4 14-5 16,2 10 6-16,5-1-4 15,0-5 4-15,0 0 0 16,12-11-1-16,9-12 0 15,-1 0 0-15,1-12 1 16,0 0 0-16,-1 0 3 16,-2-22 0-16,0-4-1 15,-5-9 2-15,-2-5-3 16,-11-11 8-16,0-5-9 16,0-11 0-16,0-3 21 15,0 1-18-15,-3 7 7 16,-8 20 1-16,4 14-9 15,-1 16 20-15,1 9-19 16,7 3-2-16,-3 0-2 16,0 11-2-16,3 37-13 0,-2 24 14 15,2 8 4 1,0-5 0-16,12-8-2 0,20-14 0 16,6-7 0-16,5-17 2 15,1-10-2-15,0-11 0 16,4-8 0-16,-4 0 3 15,-5 0-3-15,-9 0 0 16,-12-14 7-16,-9-2-6 16,-7-10 5-16,-2-7-3 15,0-9 0-15,-5 1 0 16,-23 5-3-16,2 6 0 16,3 13 3-16,7 10-2 0,8 7-1 15,1 0 0-15,5 0-4 16,-1 11 3-16,-3 18-17 15,6 14 18-15,0-3 1 16,0 3-1-16,0-6 0 16,24-8 0-16,9-5 0 15,1-13-1-15,5-6 1 16,-1-5 0-16,-2 0 4 16,0 0-1-16,-8-21-3 15,-5 0 3-15,-5-6-2 16,-10-3 7-16,-1 2-8 15,-7-5 0-15,0-4 11 16,0 4-11-16,0-2 1 16,0 11 3-16,0 6 2 15,0 10 5-15,0 8-11 0,0 0-2 16,0 0 0-16,14 30-11 16,11 7 11-16,-2 3 2 15,1-5 0-15,3 0 3 16,2-6-3-16,7 0 0 15,3-2 1-15,-1-3-1 16,-2-8-1-16,-3 0 0 16,-10-7-4-16,-7-7-31 15,-8-2-51-15,-8 0-18 16,0-17-84-16,0-11-41 0,-6-5-9 16,-14-4-39-16,2-3 116 15,3-1 162-15,5 2 19 16,7 4 103-16,0 6 77 15,3-1-56-15,0 6-4 16,0 8-35-16,-2 10 3 16,-1 6-15-16,3 0-59 15,-3 6-20-15,0 22 1 16,-1 6 33-16,2 5-5 16,-10-1-20-16,-5 10-14 15,-19 3 4-15,-15 15-12 16,-14 7-114-16,-12-1-498 15</inkml:trace>
  <inkml:trace contextRef="#ctx0" brushRef="#br0" timeOffset="56006">1810 5047 521 0,'0'0'224'16,"0"0"-70"-16,0 0-32 16,0 0-30-16,0 0 2 0,0 0-37 15,0 0-4-15,0 0-15 16,-31-126-27-16,3 126 0 16,-5 0-5-16,-2 0-2 15,2 17-1-15,0-2-3 16,7 8 0-16,8-2 0 15,0 3 0-15,9 7-1 16,6 2-1-16,3 7 0 16,0-3-2-16,0 0 4 15,23-2-3-15,13 4 2 16,3-3-11-16,-1 1 9 16,-2 7-3-16,-3-7 0 0,-7-2 5 15,-8-3-8-15,-3-8 8 16,-9 0 0-16,-6 0-5 15,0 0 4-15,0-2 0 16,-26-2 2-16,-13 0 2 16,-12-7 0-16,2-5-1 15,-5-2 5-15,10-6-5 16,1 0 2-16,11 0-3 16,8-6-2-16,13-15-3 15,11-9-28-15,0-5-41 16,15-3-43-16,32-4-28 15,15 2-53-15,12 0-218 16</inkml:trace>
  <inkml:trace contextRef="#ctx0" brushRef="#br0" timeOffset="57260">2162 4967 476 0,'0'0'243'0,"0"0"-79"16,0 0-44-16,0 0-28 16,0 0-9-16,0 0-28 15,-60-35-27-15,60 35-9 16,0 24-17-16,-4 27 3 0,1 21 17 16,1 8-18-1,-1 6 4-15,3 1-2 0,0-3-6 16,0-9 6-16,0-17-6 15,3-12 0 1,6-16 0-16,-3-14 1 0,-3-11-2 16,-1-5 2-16,-2 0 2 15,0 0 8-15,0-10-4 16,0-14-5-16,-8-4 4 16,-19 2-4-16,-5-1-1 15,-4 0-1-15,-3-2 1 16,6 5 2-16,3 5-3 15,7 3 0-15,7 8 1 16,8 6-1-16,8 2-1 16,0 0-8-16,0 0-4 0,26 0-6 15,20 0 16-15,13 0 0 16,16 0 1-16,7-3 0 16,8-18 1-16,-10-5 1 15,-18 6 2-15,-17 4 4 16,-19 5-6-16,-10 6 0 15,-8-1 15-15,-8 6-13 16,0 0 17-16,0 0-2 16,0 0 3-16,-26 0 6 15,-10 0-26-15,0 11 6 16,3 11-6-16,7 3 0 16,5 9 0-16,11-1-1 0,8 0-2 15,2-1-1-15,0-2-1 16,18-3 1-16,5-9 1 15,5-7-7-15,-2-9-5 16,1-2 9-16,-3 0 6 16,-4 0 3-16,-7-10 0 15,-2-9 0-15,-6-3 7 16,-5-2-9-16,0-2 5 16,0-4 5-16,0 3 2 15,0 6 1-15,0 11-7 16,-5 7-2-16,-1 3 9 15,4 0-11-15,2 0-3 16,-3 0-3-16,-1 13-6 0,4 13 6 16,0 4 3-16,0 0 0 15,0-3-3-15,12-3 3 16,6-3 0-16,5-5 0 16,-2-3-5-16,7-13 4 15,-2 0-8-15,0 0 9 16,2 0 4-16,-2-15 0 15,-1-7-3-15,-2-2-1 16,-2 0 2-16,-6 8 2 16,-7 2-4-16,-2 9 0 15,-2 5 0-15,-4 0 0 16,3 0-3-16,-1 0-8 0,7 13 10 16,6 11-3-1,-3 0 4-15,6-2 0 0,0-3-5 16,-4-6 7-16,4-8-3 15,-3-5 1-15,0 0-5 16,6 0 4-16,-1 0 1 16,1-18 0-16,0-9 10 15,-3 0-9-15,-9-8 3 16,-3-2 2-16,-6-4 1 16,0-6 9-16,0-4-8 15,-21 0-1-15,0 7 9 16,1 8-12-16,7 15 6 15,5 15-1-15,4 6 1 16,4 0-10-16,0 24-9 16,0 19 3-16,4 13 5 0,14 0 1 15,-2-5-1 1,9-6 1-16,-1-4-4 0,2-6-8 16,-1-11-44-16,-2-6-17 15,-5-5-25-15,0-7-34 16,-4-1-28-16,-10-5-28 15,-4 0-29-15,0 0-205 16</inkml:trace>
  <inkml:trace contextRef="#ctx0" brushRef="#br0" timeOffset="57428">2844 5507 372 0,'0'0'175'0,"0"0"3"15,0 0-60-15,0 0-70 16,0 0 4-16,187-99-3 15,-110 83-12-15,-13 8-29 16,-17 8-8-16,-14 0 0 16,-13 10-48-16,-7 17-111 15,-10 8-206-15</inkml:trace>
  <inkml:trace contextRef="#ctx0" brushRef="#br0" timeOffset="57657">3471 5653 3 0,'0'0'655'0,"0"0"-479"16,0 0-67-16,0 0-15 16,0 0-29-16,0 0-31 15,-11 38 18-15,-10 2-2 16,-9 3-36-16,-3 5-3 15,-9 3-11-15,1-3-10 16,8-5-111-16,7-6-189 16,20-7-300-16</inkml:trace>
  <inkml:trace contextRef="#ctx0" brushRef="#br0" timeOffset="58189">3988 5296 22 0,'0'0'891'16,"0"0"-790"-16,0 0-11 15,0 0 21-15,0 0-35 16,-42 192-26-16,42-128-23 15,0 1-9-15,0-2-3 0,10-4-12 16,1-2 8 0,-4-15-7-16,-4-10-3 0,-1-8 9 15,-2-15-8-15,0-7 3 16,0-2 0-16,0 0 16 16,0-8 41-16,0-19-21 15,-15-12-27-15,0-18 17 16,4-10-19-16,-4-15-4 15,2-4-8 1,2 0 2-16,2 6 3 0,6 16-5 16,0 16 0-16,3 19-4 15,0 12 4-15,6 8-8 16,24 5 4-16,9 4-4 16,5 0 7-16,1 0-4 0,-1 16-6 15,-8 16 6 1,-4 3-10-16,-10 5 9 0,-17 0-4 15,-5-2-1-15,0-1 3 16,-23-2-11-16,-20-3-17 16,2 0-18-16,0-11-38 15,8 1-54-15,19-6-96 16,14-14-137-16</inkml:trace>
  <inkml:trace contextRef="#ctx0" brushRef="#br0" timeOffset="59959">4277 5023 697 0,'0'0'185'16,"0"0"-50"-16,0 0-8 15,0 0-52-15,0 0-44 16,0 0-20-16,52-32 23 15,-9 21 6-15,-2 0-19 16,-2 4-10-16,-10 1 7 16,-8 2-11-16,-6 0 0 15,-12 4-4-15,-1 0-1 16,-2 0 3-16,0 0-4 0,0 0-1 16,0 0 7-1,-13 16-3-15,-12 19 8 0,-1 8 0 16,8 5-7-16,9 5 5 15,2 6-6 1,7-2-3-16,0-4 8 0,0-5-8 16,0-9-1-16,0 0 2 15,0-8-1-15,0-1 1 16,0-9-2-16,-5-5 0 16,-3-5 0-16,-5-9 6 15,1-2-4-15,-2 0 3 16,-1 0-5-16,3 0 7 15,3-10-7-15,5-4 0 16,4 7 1-16,-3-1-1 16,3 2-2-16,0 1 2 0,0-3-9 15,13-3 6 1,23-5-6-16,17 1 9 0,7-5-1 16,2-1 2-16,-6 3-1 15,-5-2 0-15,-16 6 0 16,-5 2 2-16,-15 0-1 15,-7 8-1-15,-5 1 12 16,-3 3-10-16,0 0 11 16,0 0-12-16,0 0 2 15,0 0 1-15,0 3-4 16,0 18 0-16,0 9-6 16,0 2 6-16,0-3 0 0,0-2-2 15,10-6 5-15,-5-8-2 16,2 1-1-16,-1-9 0 15,-4-2-1-15,1-3 3 16,0 0-2-16,4 0 0 16,1 0 2-16,4-8-2 15,2-13 3-15,4 2-1 16,0 0-4-16,0 6 7 16,-3 2-8-16,3 6 3 15,-3 5-7-15,3 0 7 16,0 0-7-16,0 5 4 15,0 12 0-15,-2 1-1 16,6-2 0-16,-1-3-2 0,-3-5 3 16,3-5 0-16,-3-3-5 15,0 0 8-15,-5 0 7 16,2-3-7-16,-2-18 5 16,-8-3-1-16,1-6-3 15,-6-2 11-15,0 0-10 16,0-2 3-16,-8 1 11 15,-10 4-10-15,0 10 3 16,-3 11-3-16,3 8-5 16,0 0-2-16,-2 3-1 15,4 25 1-15,5 3-5 16,2 6 7-16,9-2-2 0,0 0 1 16,0-8-2-16,0-3-1 15,18-11-1-15,8-8 2 16,4-5-4-16,1 0 11 15,-5 0-5-15,0-21 5 16,-5-11-4-16,-4-11 9 16,-1-9-10-16,-4-7 0 15,-6-12 11-15,-6-1-10 16,0 0 6-16,0 2 0 16,-13 11-6-16,-3 9 8 15,-2 17-9-15,8 12 0 16,2 16 10-16,1 5-10 15,4 0 0-15,0 24-7 16,3 26 4-16,0 12-2 16,0 7 5-16,0 1 0 0,9-3 3 15,13-8-2-15,4-6-1 16,4-5 0-16,-4-7 2 16,7-10-4-16,-1-7 2 15,1-10-2-15,0-8-1 16,-4-6-6-16,-4 0 9 15,-11 0 0-15,-2-20 1 16,-12-1 7-16,0-8-8 16,0-3 0-16,-18-3 3 15,-8 0 0-15,1 6-3 16,7 10 0-16,5 11 1 16,6 8-4-16,4 0 3 0,0 0-8 15,3 22 6-15,0 12-2 16,0 7 4-16,6 1 0 15,14-1 0-15,8-4 0 16,5-5 0-16,-1-8 0 16,6-6-3-16,1-4 6 15,0-11-3-15,-4-3 0 16,-4 0 2-16,-8 0 4 16,-5 0-5-16,-6-17-1 15,-6-1 7-15,-3-3-7 16,-3-3 4-16,0-3-3 15,0 0-1-15,0-1 6 16,-3 3-6-16,-3 9 0 0,0 8 5 16,3 5-4-16,3 3 3 15,0 0-4-15,0 0-8 16,0 3 7-16,0 18-4 16,0 6 5-16,0 2 0 15,3 5 3-15,12-1-4 16,3 2 1-16,0-3 0 15,-1-3 0-15,4-7 5 16,0-1-7-16,-1-5 2 16,-2-8-12-16,3 0-19 15,-3-5-50-15,-3-3-39 16,-7 0-94-16,-1 0-14 16,-7 0-81-16,0-13-250 0</inkml:trace>
  <inkml:trace contextRef="#ctx0" brushRef="#br0" timeOffset="60137">5958 5494 274 0,'0'0'292'0,"0"0"-108"16,0 0-37-16,0 0 4 16,0 0-28-16,0 0-34 15,-27-118-20-15,16 118-13 16,-4 0-33-16,-6 0-12 16,-3 11-4-16,-6 18-6 15,0 8 1-15,4 4-2 16,2 1-23-16,6-2-84 15,13-2-131-15,5-9-199 16</inkml:trace>
  <inkml:trace contextRef="#ctx0" brushRef="#br0" timeOffset="60416">6237 5451 855 0,'0'0'85'0,"0"0"4"16,0 0 19 0,0 0-53-16,0 0-39 0,0 0-10 15,69-2 8-15,-23-2 14 16,5 4-25-16,-9-2 2 15,-1-1-5-15,2 1-1 16,-5-7 1-16,1-2-129 16,-5-1-157-16,-6-4-112 15</inkml:trace>
  <inkml:trace contextRef="#ctx0" brushRef="#br0" timeOffset="60693">6751 5132 569 0,'0'0'241'0,"0"0"-76"15,0 0-29-15,0 0-10 0,0 0-37 16,0 0-21-16,0-61-10 16,0 61-30-16,0 5-25 15,0 25 12-15,0 7 17 16,0 9-9-16,0 2-10 15,0-2-8-15,0-1 4 16,0-3-9-16,0-4 0 16,0-3-1-16,0-5-35 15,0-9-83-15,0-3-99 16,2-5-163-16,11-10-362 16</inkml:trace>
  <inkml:trace contextRef="#ctx0" brushRef="#br0" timeOffset="61128">6920 4761 909 0,'0'0'164'0,"0"0"-23"15,0 0-37-15,0 0-32 16,0 0-22-16,0 0-26 15,-23-136-3-15,52 133-13 0,4-2 2 16,0 5 15 0,-7 0-16-16,-3 0 4 0,-5 0 1 15,-8 0-5-15,-2 0 10 16,2 11-15-16,-5 4-2 16,1 4 21-16,-2 10-18 15,-1 9 3-15,-3 7 5 16,0 6-2-16,0 9 8 15,0 7-14-15,0-4-2 16,-7 9 12-16,4 0-14 16,3 1 3-16,0-4-3 15,0-2 2-15,0-8 0 0,0-11-3 16,7-5 0 0,-1-14 2-16,-6-5-1 0,0-5-2 15,0-6-18-15,-31 1-47 16,-10-6-18-16,-9 5-119 15,-6-8-193-15</inkml:trace>
  <inkml:trace contextRef="#ctx0" brushRef="#br0" timeOffset="62047">1347 4729 611 0,'0'0'259'16,"0"0"-90"-16,0 0-33 16,0 0-31-16,0 0-23 15,0 0-24-15,-74-97-14 16,53 93-7-16,-9 4-24 15,-5 0 5-15,-3 0-5 16,-1 0-5-16,3 4 10 16,3 13-11-16,-3-1 3 15,3 2 3-15,4 4-13 16,2-3 9-16,6 5-7 16,10 0 1-16,2 2 0 0,6 11-1 15,0 9-2-15,0 13 7 16,-6 22-5-16,0 12 12 15,-3 11 2-15,-3 10-3 16,-3-1 6-16,-3 2-9 16,-2 1 8-16,2-7 0 15,9-11-13-15,9-9 6 16,3-14-6-16,0-11-5 16,15-19 7-16,6-12-7 15,6-15 0-15,-3-10 3 16,9-2 2-16,1-6-2 15,5 0-3-15,6 0-1 0,2-6-21 16,7-2-56-16,5 8-47 16,0 0-146-16,-2 3-502 15</inkml:trace>
  <inkml:trace contextRef="#ctx0" brushRef="#br0" timeOffset="65752">3735 2346 346 0,'0'0'201'0,"0"0"-116"0,0 0 16 15,0 0 2-15,-157-15-8 16,98 11-29-16,-10 4 5 15,2-2-33-15,-5 2 2 16,-5 0-17-16,-7 0-7 16,-10 0 3-16,-8 9-19 15,-1-2 2-15,-5-2 6 16,8-5-7-16,5 0 0 16,2 0-1-16,4 0 4 15,-12-2 3-15,-9-3-7 16,-9 0 0-16,-9 5 3 15,-1-3 1-15,0 3-2 16,11-4 1-16,16 2-1 0,16 2 5 16,15 0-7-16,9 14 0 15,3 17-1-15,-1 7 2 16,-3 7-1-16,1 6 0 16,3-2 0-16,-3 2 3 15,2-3-3-15,7-3 0 16,2-2 1-16,6-3 2 15,10 0-3-15,2 3 0 16,0-1 1-16,6 9 1 16,-2 4-2-16,-1 5 0 15,0 10 5-15,6-3-2 16,4 2 1-16,2 5-4 0,9-4 0 16,5 0 5-16,4-6-5 15,0 0 0-15,0-2 5 16,10-6-5-16,5 0 0 15,0-5 0-15,2-3 2 16,5-2 0-16,1-4-2 16,6-4 0-16,7-4-2 15,5-4 3-15,8-4-2 16,7 1 1-16,9-6 0 16,4 1 5-16,5-9-5 15,3 1 0-15,3-4-1 16,7 1 3-16,4 0-3 15,-1 1 1-15,2 0-3 0,-2 1 0 16,-2 4-5 0,7-4 3-16,5 0 3 0,2-8-4 15,11-5 5-15,0 3 0 16,6-3 1-16,-6 3-1 16,-12 5 1-16,-12 2 0 15,-12-1-1-15,-12 2 3 16,-6-2-3-16,-5 0 1 15,-3 1 0-15,6-7-2 16,2-1 0-16,13-2 2 16,5 0 0-16,5 0 2 15,-4 0-2-15,-14 0 0 16,-10 9-4-16,-15-1 3 16,-4 1-3-16,1-2 4 0,0-1 1 15,3 5 3-15,-1-1-4 16,4 1 0-16,6-1 0 15,-1 1 3-15,6 2-3 16,4-5 0-16,-3 5 0 16,-5-4-1-16,-3-4-4 15,-5 3 5-15,-2-3-3 16,2-2-3-16,3-3 6 16,7 0 0-16,3 0-3 15,0 0 4-15,-2 0-2 16,-6 0 1-16,-5-6 0 15,-3-1 0-15,-2 1 0 16,0 1-1-16,0-5-2 0,-7 1 0 16,-2-7 3-16,0 3-1 15,-1-6 3-15,1 0-2 16,5 1 2-16,1-10-2 16,6-3 0-16,-3 2 4 15,-1 2-2-15,-2 0-2 16,-6 5 0-16,-4-2 6 15,-2 3-5-15,-3-3 0 16,-3 0 0-16,-6-3 2 16,-3-2 2-16,-1 0-5 15,1-6 3-15,4 0-2 16,2-3 1-16,-4 1-2 0,5-3 0 16,-2-5 0-1,-2-1 5-15,0 1-4 0,-2-4-1 16,-5-1 11-16,-2-1-6 15,0-5 1-15,0 2-4 16,0-2 5-16,0 0 0 16,3 5-6-16,0-6 0 15,-3 5 14-15,0 1-14 16,0-2 7-16,0-1 5 16,0 1-4-16,-13-9 9 15,-10-5-14-15,0 3 0 16,-11-3 16-16,6 6-14 15,-6 7 7-15,1 3 8 16,4 3-14-16,-6-2 8 16,-7-4-15-16,-3 3 0 0,-17 0 1 15,-15 8 1-15,-18 5-4 16,-18 13 0-16,-16 8 2 16,-15 17-4-16,-15 0-17 15,-1 19-58-15,9 28-27 16,17 13-85-16,13 12-129 15,8 9-399-15</inkml:trace>
  <inkml:trace contextRef="#ctx0" brushRef="#br0" timeOffset="66666">367 4173 441 0,'0'0'131'16,"0"0"-47"-16,0 0 8 0,0 0-3 16,0 0-4-1,0 0-35-15,-166 10 2 0,135 22-11 16,-5 14-23-16,2 10 10 15,1 6-17-15,5 8-3 16,12-1 15-16,3-3-22 16,4 2 5-16,9-5-5 15,0-1 3-15,0 0 0 16,0-4-4-16,12-7 1 16,9-8-1-16,6-11 0 15,0-13-3-15,3-9 2 16,2-7 2-16,-2-3 4 15,-1 0-3-15,-4 0-2 0,-5-20 8 16,1 6-5 0,-10 0-2-16,-1-2 1 0,-8 2-2 15,1-1 6-15,-3 1-6 16,0 1 0-16,0-1 6 16,0 4-3-16,0-1-2 15,-3 3-1-15,-5 1 2 16,-1 1-2-16,3 0 0 15,-4 1 0-15,8 2 3 16,-1 1-3-16,3-2 0 16,0 4 0-16,0 0-1 15,0 0-3-15,0 0-2 16,0 0 1-16,5 14 2 16,13 7 4-16,6 3-1 0,1 3 0 15,-2 4 1-15,-2-3-2 16,-1-1 1-16,-5 0 0 15,-6-3 1-15,-5-4-1 16,-4 10 0-16,-7 5-1 16,-40 11-74-16,-27 7-231 15</inkml:trace>
  <inkml:trace contextRef="#ctx0" brushRef="#br0" timeOffset="70144">8622 2453 371 0,'0'0'171'15,"0"0"-76"-15,0 0-2 16,0 0-4-16,0 0-25 16,0 0-11-16,-95-63 15 0,81 52-29 15,-8 2-13-15,-4 2 20 16,-13 4-35-16,-12 3 0 15,-11 0-3-15,-2 0-7 16,-8 10 9-16,3-1-10 16,-1-1 0-16,-5-1 11 15,4 2-10-15,-1 2-1 16,2-1 0-16,-5 1 4 16,-6 0-4-16,1-1 0 15,3 1 0-15,3-3 2 16,6-3 1-16,5-2-3 15,10-3 0-15,-1 0 5 16,6 0-7-16,-1 0 2 0,-5 0 0 16,0 0 0-1,0 0 1-15,5 5-1 0,3 4 0 16,10-5 2-16,5 2-2 16,0-1 0-16,8 1 0 15,-7 1-2-15,1 4 2 16,-2 0 0-16,5 2 0 15,-1-4 1-15,3-1-1 16,4-1 0-16,-1-1 0 16,3-1 1-16,0 1-1 15,3 1 0-15,4-4-2 16,1 5 5-16,5-3-10 0,-1 3 7 16,-3 8 0-1,-9 6-5-15,0 2 9 0,-3 6-4 16,0 5 0-16,6 2 2 15,2 0-4-15,-3 6 2 16,4 0 0-16,1 2-4 16,1-2 8-16,-2-3-4 15,4 0 0-15,-5-2 0 16,2-1-1-16,-4 2 1 16,3-3 0-16,1 1-1 15,-2 1 3-15,2-1-2 16,2-2 0-16,0 2 1 15,2-5-2-15,5 1 1 16,-7 2 0-16,5 4 2 16,-1 4 0-16,-4 2-2 0,3 4 0 15,-3-4 2-15,0-2-3 16,6-3 1-16,3-10 0 16,0 0-3-16,0-1 3 15,0-5 0-15,0 5-1 16,0 3 6-16,0-3-10 15,0 6 5-15,0-3 0 16,0-2 1-16,7-3 3 16,4-1-4-16,1 4 0 15,3-1 0-15,3 0-2 16,0 1 2-16,6-1 0 16,5 1-5-16,9-1 4 0,10-2 1 15,9-6 0 1,-1 0 1-16,-2-2 0 0,-4 0-1 15,-2-6 0-15,-1 4-1 16,9-10 4-16,10-1-3 16,17-4 0-16,25-2 2 15,13 0-4-15,13 0 2 16,-1 0 0-16,-9 0-1 16,-13 0 6-16,-16 0-5 15,-11 0 0-15,-7 0 0 16,0 0 3-16,6 0-3 15,6-2 0-15,-1-4 1 16,2 1-1-16,-3 0 0 16,-2 2 0-16,2-2 3 0,-4 2-2 15,-3-3-1-15,-6 6 0 16,-5 0-3-16,-10 0 5 16,-2 0-3-16,-1 0 1 15,6 0 0-15,3 0-2 16,4 0 2-16,3 0 0 15,2 0-2-15,-4 0 3 16,-1 3-2-16,3-3 1 16,-5 0 0-16,8 0-1 15,-1 0 2-15,1 0-1 16,-1 0 0-16,3 0 2 16,0 0-6-16,3 0 3 15,3 0 1-15,4 0 1 0,-2-3-1 16,5-4 0-16,-1-4 0 15,-6 3 2-15,-3 0-2 16,7 3 0-16,2-1 0 16,12 1 5-16,0-1-5 15,3 1 0-15,3-3 0 16,-5-3 1-16,1 1-7 16,-3-2 5-16,-2-3 1 15,-3 10-2-15,-5-4 2 16,-7-1 0-16,-2-1-1 15,2-2 1-15,-3-3 3 16,4 3-3-16,-2-1 0 16,-7 4 5-16,-8 1-4 0,-3-2-2 15,-2 1-6-15,-6-9 7 16,1 6 8-16,-4-3-8 16,-8 0 0-16,-1 2 3 15,-9-5-1-15,1 4-2 16,-10-1 0-16,2-3 1 15,1 3 4-15,-1-3-5 16,-2 3 0-16,1 3 0 16,-1-6 5-16,8-5-6 15,7 0 1-15,0-3 0 0,7 7 0 16,-3 0 0 0,-10-1 0-16,1-3 3 0,-4 0 0 15,-5-4-3-15,0 5 2 16,-4-4 0-16,-1-2 0 15,2-6-2-15,-1-3 0 16,0-2 5-16,1-5-2 16,1-1-3-16,-5 4 2 15,-5-1-1-15,-3 3 10 16,-3 0-7-16,-6 2 4 16,-3-3 30-16,0-6-28 15,0-1 4-15,-6-9 2 16,-16-4-12-16,-1-6 15 15,-1-5-19-15,-2-3 0 16,-1 3 5-16,-2 8-1 0,-7 3-4 16,0-1 4-1,-5 4-1-15,-1-5 12 0,-3 5-15 16,-5-1 1-16,2 6 12 16,-6-4-11-16,-5 8-2 15,5 2 0-15,-8 4 4 16,-7 9-6-16,-4 7 2 15,-19-2 0-15,-13 7-5 16,-10 0 5-16,-9 1 0 16,-5 0 0-16,4 0 2 15,1-6 1-15,5 3-3 16,-6 5 0-16,1 8-5 0,-10 6 5 16,-17 5 0-1,-10 0-3-15,-9 0 6 0,7 0-2 16,9 9-1-16,2-2 0 15,4 3-5-15,-9-1 5 16,-10 1 0-16,-18 4-2 16,-16 4 6-16,-10 6-4 15,0 3 0-15,18-3 0 16,32 0 3-16,37-7-3 16,37-8-1-16,33 0-1 15,28 6-32-15,17 11-57 16,3 11 3-16,3 6-18 15,-2 7-19-15,5-4-39 16,-4 2-58-16,-2-6-113 16</inkml:trace>
  <inkml:trace contextRef="#ctx0" brushRef="#br0" timeOffset="71370">9485 4763 383 0,'0'0'211'0,"0"0"-69"16,0 0-23-16,0 0-21 0,0 0 21 15,0 0-28-15,11-58-37 16,-11 58-4-16,0 0-27 16,0 0-8-16,3 0-3 15,-3 5-6-15,0 30-6 16,0 13 15-16,0 8-10 15,0 9 18-15,-6 4-22 16,1-5-1-16,2-9 2 16,3-8 2-16,0-7-4 15,5-11 0-15,24-2 1 16,4-6 2-16,9-4-1 16,9-13-2-16,-5-4 6 15,3 0 2-15,-5 0-8 0,-8-2 0 16,-6-17 0-16,-7 3 7 15,-10-2-6-15,-10-1-1 16,-3 0 1-16,0 1 6 16,-21-2-9-16,-4 7 2 15,2 2 0-15,2 4-5 16,6 1 7-16,9 6-2 16,6-2 0-16,0 2-6 15,0 0 6-15,0 0-8 16,0 0 8-16,21 18-8 15,12 3 13-15,8 1-5 16,3-1 0-16,2 1 4 0,-2-4-6 16,-3 4 2-1,-5-3 0-15,-12-1 1 0,-9 4 0 16,-15-1-2-16,0 3-2 16,-26 3-48-16,-25 2-77 15,-3-5-62-15,10-2 0 16,13-9-59-16,23-10-194 15</inkml:trace>
  <inkml:trace contextRef="#ctx0" brushRef="#br0" timeOffset="71842">10645 4804 587 0,'0'0'167'16,"0"0"-25"-16,0 0-35 16,0 0-26-16,0 0-5 15,0 0-36-15,-38-83-4 16,20 80-19-16,0 3-8 16,-6 0 11-16,-5 0-20 15,-1 19 0-15,1 5 9 16,2-2-6-16,9 2 2 15,0-3-5-15,9 6 4 16,7 8 2-16,2 7-6 16,0 12 0-16,0 7 9 15,0 3-6-15,0 3 7 0,5 0 1 16,-2-3-5-16,-3-3 14 16,0-2-8-16,0-5-7 15,0-3 15-15,3-9-18 16,-1-4 6-16,3-6-1 15,0-5-5-15,3-6 8 16,2-5-10-16,5-6 0 16,3 2 6-16,3-5-5 15,2-1-1-15,1-3 0 16,3-1-22-16,2-2-54 16,4 0-102-16,9-11-77 0,-4-18-94 15</inkml:trace>
  <inkml:trace contextRef="#ctx0" brushRef="#br0" timeOffset="72335">10928 5341 328 0,'0'0'268'0,"0"0"-85"15,0 0-59-15,0 0-23 16,0 0-37-16,0 0-45 15,0-10-3-15,0 44 3 16,0 9 7-16,2 5 38 0,5 3-45 16,-1 0 2-16,-3-6-3 15,-1-2-9-15,-2-6 11 16,0-5-18-16,3-8 0 16,-3-7 7-16,4-12-7 15,-4-5-2-15,0 0 6 16,0 0 1-16,0 0 28 15,0-5-2-15,0-17-22 16,-9-9 1-16,-4-5-12 16,5-6 0-16,5-12 0 15,0-10 0-15,3-5-1 16,0-6 1-16,0-1 0 0,6 7-4 16,17 10 4-1,2 19-2-15,-1 16 1 0,-4 14-1 16,1 10-4-16,2 0 1 15,1 2 0-15,-2 28-5 16,-6 5 5-16,-3 4-2 16,-11 2-6-16,-2-7-17 15,0 1-9-15,0-5-47 16,-23-1-49-16,0-2-51 16,7-6-121-16,14-11-176 15</inkml:trace>
  <inkml:trace contextRef="#ctx0" brushRef="#br0" timeOffset="73993">11380 4914 475 0,'0'0'159'0,"0"0"-77"0,0 0 8 16,0 0-54-16,0 0-18 15,0 0 8-15,62-105-22 16,-32 100 18-16,2-3-4 16,1 0-10-16,3 3 20 15,-3-4-8-15,-10 7-5 16,-5-1 6-16,-13 0-21 16,5 3 7-16,-7 0-7 0,-3 0-15 15,0 27 15-15,0 13 17 16,0 14 21-16,0 11-2 15,-7 4-16-15,-1-3 3 16,-5-1-9-16,8-4-11 16,-3-8 14-16,-5-4-15 15,8-9-2-15,-2-8 6 16,1-8-4-16,6-12-2 16,-3-3 2-16,1-6-1 15,-8 0 11-15,-8-3-10 16,0 0 1-16,-5 0 6 15,-3 0-4-15,8 0-5 16,3 0 0-16,9 0 3 16,6-9-11-16,0-2 8 15,0-1-9-15,8-4 3 0,25-4 9 16,9 2-3-16,9-6 0 16,2 3 1-16,-11-1 2 15,-11 6-3-15,-8 8 0 16,-15 3 3-16,-5 5 1 15,-3-3-4-15,2 3 0 16,1 0-4-16,4 0-1 16,4 10-4-16,1 12 9 15,4 2-9-15,-1-5 16 16,-7-1-7-16,-3-8 0 0,2 2 0 16,-4-7 0-16,-3 1 0 15,3-3 0-15,0-3 0 16,-1 0 4-16,5 0-4 15,-1 0 0-15,12 0 2 16,2 0 9-16,11-6-9 16,-2-14 3-16,-6 3-4 15,-2 3 7-15,-3 1-10 16,-3 2 2-16,-3 8 0 16,3 3-5-16,-1 0 1 15,4 0 4-15,0 0-2 16,3 11-1-16,-1 2 1 15,1-4 2-15,1-4 0 0,-5-5 10 16,1 3-10-16,-1-3 0 16,-1 0 9-16,-1 0-6 15,-3-11 1-15,-4-8-4 16,1 0 2-16,-9-2 7 16,0-3-9-16,0 5 2 15,0 0 1-15,-14 6 0 16,-7 5-6-16,-4 2 1 15,-1 6 1-15,3 0-6 16,-2 0 7-16,11 17-2 16,2 7 1-16,9 0-6 15,3-3 6-15,0-2 0 0,6-3 1 16,14-8-2 0,8-5 8-16,1-3-6 0,1 0 9 15,-4-5-7 1,-2-19 5-16,0-14-7 0,-6-10 4 15,0-8 10-15,-4-9-11 16,-4 1-3-16,-10 4 14 16,0 0-8-16,0 7 13 15,0 2-6-15,-15 13-12 16,-1 6 18-16,8 19-17 16,1 10 4-16,5 3-6 15,-1 0-6-15,0 24 1 16,-3 33 5-16,0 17 0 15,3 9 5-15,3 0-5 16,0-8 0-16,9-8 0 0,15-11 1 16,12-11 1-1,5-7-2-15,6-14 3 0,1-8 3 16,-4-11-4-16,-2-5-2 16,-12 0 4-16,-7 0-4 15,-5-13 10-15,-8-11-10 16,-5-8 0-16,-5-9 1 15,0 1 0-15,0 0-1 16,-17 11 0-16,-1 10 0 16,7 10-7-16,1 9 5 15,4 0-6-15,-6 12 5 16,4 26-5-16,-2 7 8 0,10 0 0 16,0-4 4-16,0-7-5 15,6-7 1-15,21-3 0 16,9-8 2-16,3-10 1 15,5-4-3-15,0-2 8 16,-6 0-7-16,-5-2 8 16,-9-23-9-16,-9-1 0 15,-8-6 12-15,-7-6-12 16,0 1 0-16,0-1 3 16,-7 11-2-16,2 9 15 15,-1 12-4-15,6 4 1 16,0 2-6-16,0 0-7 15,0 24-9-15,14 10 6 0,11 4 6 16,-2-1-1 0,6 1-2-16,4-6 0 0,6-6 4 15,2-2 0-15,4-7-4 16,-6-5 0-16,-3-3-3 16,-10-3-9-16,-14-4-57 15,-12-2-82-15,0 0-49 16,-17 0-118-16,-19-24-246 15</inkml:trace>
  <inkml:trace contextRef="#ctx0" brushRef="#br0" timeOffset="74177">13084 5210 249 0,'0'0'210'16,"0"0"-76"-16,0 0-9 16,0 0-8-16,0 0-40 0,0 0-68 15,0-37 3-15,0 70 34 16,-2 0 2-16,-4 8-21 15,-6-1-17-15,1 3 10 16,-5 0-20-16,1-4 5 16,-3 4-10-16,0-11-169 15,13-16-297-15</inkml:trace>
  <inkml:trace contextRef="#ctx0" brushRef="#br0" timeOffset="74525">13436 5178 500 0,'0'0'165'15,"0"0"-121"-15,0 0-9 16,0 0 56-16,0 0-28 0,0 0-18 16,193-5 5-16,-137 2-40 15,3 3-3-15,-2-3-7 16,-21 3 5-16,-10-2-11 15,-16 2-42-15,-10-3-56 16,0 0-5-16,-18 0-229 16</inkml:trace>
  <inkml:trace contextRef="#ctx0" brushRef="#br0" timeOffset="74746">13647 5004 212 0,'0'0'270'16,"0"0"-97"-16,0 0-6 15,0 0-42-15,0 0-12 16,0 0-19-16,-18-69-61 16,18 72-25-16,0 21-6 0,11 13 17 15,4 3 25-15,0 6-34 16,-3-1-6-16,-1 3 13 16,-1 0-13-16,-2-1-4 15,2-5 0-15,-2-2-113 16,10-13-130-16,6-12-210 15</inkml:trace>
  <inkml:trace contextRef="#ctx0" brushRef="#br0" timeOffset="75001">14006 4809 696 0,'0'0'169'0,"0"0"-22"15,0 0-38-15,0 0-19 16,0 0-14-16,0 0-49 16,3-96-23-16,5 107-8 15,2 28 1-15,-2 15 3 16,-2 5 12-16,1 3-5 16,-5 4-7-16,7 4 0 15,-3 2 3-15,3 0-7 16,3-5-94-16,6-8-180 15,11-9-229-15</inkml:trace>
  <inkml:trace contextRef="#ctx0" brushRef="#br0" timeOffset="75233">14691 5382 508 0,'0'0'270'0,"0"0"-158"16,0 0-4-16,0 0-15 16,0 0-44-16,0 0-47 15,-16 58 13-15,-27-4 26 16,-1-3-40-16,-10 4 8 0,7-3-9 16,-1-4-26-16,12-3-116 15,10-10-181-15,14-8-372 16</inkml:trace>
  <inkml:trace contextRef="#ctx0" brushRef="#br0" timeOffset="76484">14932 5263 592 0,'0'0'103'0,"0"0"-35"16,0 0 24-16,0 0-30 16,0 0-23-16,0 0-26 15,178-31 16-15,-142 25 0 16,-11 3-14-16,-9-2 13 15,-6-3 1-15,-7-3 9 16,-3-2 12-16,0-6-46 16,-3 4 3-16,-18-2 3 15,-2 10-6-15,-5 4-1 16,-1 3-3-16,-1 0 2 16,-3 24-8-16,4 7 6 0,8 10 0 15,9-1-1-15,6 0 3 16,6 0-1-16,0 1-1 15,3-7 0-15,30-1 2 16,9-5 3-16,11-4-5 16,0-13 6-16,0-8-3 15,-2-3 10-15,-12 0-13 16,-6-14 4-16,-10-7 16 16,-5-3-19-16,-9-5 23 15,0-1-1-15,-3 1-9 16,-1 5 14-16,-5 8-20 15,4 8-3-15,-4 5 6 16,0 1-11-16,0 2-1 0,0 0 0 16,6 0-17-1,2 16 17-15,7 9-10 0,-2 1 11 16,2-2 0-16,-1-3 2 16,4-5-2-16,2-3 1 15,1-5 2-15,0-5 6 16,1-3-9-16,-4 0 0 15,-2 0 8-15,-3-5-6 16,5-14-1-16,2-3 0 16,-5 0 3-16,3 7-3 15,-3-1-1-15,3 4 0 16,-4 5-2-16,7 4 2 0,-1 3-1 16,3 0-1-1,3 0 2-15,-3 0-6 0,5 0 6 16,-2 10-4-16,4 4-4 15,-1 3 4-15,4-1 4 16,3-1-3-16,3-6 4 16,2-4-4-16,-5-5 3 15,-7 0 0-15,-2 0 0 16,-9 0 3-16,-7-11-3 16,-1-11 5-16,-7-7-3 15,-1-2 9-15,-2-4-11 16,0-3 0-16,0 4 7 15,-12 4-7-15,-9 8 0 0,3 12-1 16,2 5-3 0,3 5 1-16,4 0-3 0,1 5-3 15,-2 24 0-15,7 4 8 16,3 4 1-16,0-5 0 16,0-1 5-16,7 0-11 15,16-7 6-15,4-8 0 16,-3-8 2-16,3-8 2 15,-1 0-4-15,1-8 8 16,0-25-6-16,0-9 13 16,-3-13-11-16,-7-12-1 15,-6-9 28-15,-8-7-18 16,1-5 10-16,-4-1-5 16,0 9-17-16,0 11 16 0,0 10-17 15,0 19 0-15,0 11 6 16,0 12-3-16,0 12-3 15,0 5 0-15,0 8-17 16,0 41 11-16,3 14-5 16,8 12 11-16,7 3 1 15,7-6 1-15,4 3-2 16,4-8 0-16,8-8-4 16,1-11-14-16,6-11-75 15,-1-5-75-15,4-13-81 16,5-9-151-16</inkml:trace>
  <inkml:trace contextRef="#ctx0" brushRef="#br0" timeOffset="76987">17089 4390 576 0,'0'0'189'0,"0"0"-94"0,0 0-3 16,0 0 10-16,0 0-23 15,0 0 9-15,-59-124-46 16,68 108-31-16,23-2 14 16,9 1-23-16,8 7 13 15,-5 4-6-15,-11 4-7 16,-10 2 17-16,-2 0-19 16,0 0 0-16,-3 11 3 15,-3 13 2-15,0 5-5 16,-4 14 6-16,-1 13-2 15,-2 13 31-15,-1 12-27 16,-5 7 10-16,4 8 20 16,-3 6-32-16,4 2 9 0,-7 0-7 15,2-10-4 1,-2-6 5-16,3-13-9 0,-3-8 0 16,0-3 3-16,-3-5-3 15,-53 5-22-15,-34 0-145 16,-34-5-418-16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59:12.957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0 134 642 0,'0'0'164'0,"0"0"-143"0,0 0 11 16,0 0 38-16,0 0-35 16,0 0-12-16,54 0-14 15,16 0 19-15,29-6 2 16,23-7 3-16,11-3-11 15,6-3-5-15,5-2-12 16,-11 2-2-16,-17 3-1 16,-18 5-1-16,-29 4-1 15,-25 4 1-15,-18 0 0 0,-13 3-1 16,-13 0 0 0,0 0 0-16,0 0 8 0,0 0-7 15,0 0 6-15,-36 0-6 16,-23 16 14-16,-31 13 9 15,-31 9-20-15,-16 5 1 16,-9 7-4-16,10-2-1 16,17-2 0-16,32-10 0 15,31-13-1-15,30-7-6 16,26-8 6-16,3-5-10 16,48-1 8-16,28-2 3 15,34 0 8-15,32-16 0 16,16-21 1-16,-1 0-1 15,-11-1-7-15,-30 11-1 16,-22 6 3-16,-22 7-3 0,-21 4 6 16,-24 8-4-1,-14-2-2-15,-11 4 0 0,-5 0 0 16,0 0 0-16,0 0 3 16,-21 0-3-16,-36 0-6 15,-35 28 6-15,-33 8 4 16,-20 7 1-16,-13 3-5 15,13-6 0-15,14-5-1 16,26-6 3-16,38-11-2 16,25-7 0-16,24-5 0 15,11-6-1-15,7 0 1 16,0 0-16-16,39 0 11 16,24 0 5-16,26 0 9 0,36-3-1 15,35-26-6-15,16-8 6 16,2-1-7-16,-29 6-1 15,-31 5 2-15,-35 8 1 16,-26 8-3-16,-27 7 1 16,-19 0-1-16,-7 4 2 15,-4 0 2-15,0 0-4 16,-48 0 0-16,-38 0 1 16,-44 35-1-16,-43 13 1 15,-17 9-1-15,-3-4 6 16,24-4-6-16,35-11 0 15,44-13-3-15,39-9 2 16,25-8-1-16,23-2 0 16,3-3-7-16,6 2 5 0,42 0 1 15,32-2 3-15,30-3 11 16,32 0-10-16,15-27 7 16,5-2-5-16,-15-3 1 15,-24 2-3-15,-25 10 0 16,-27 3-1-16,-24 4 0 15,-17 7 2-15,-14 1-2 16,-14 5 0-16,-2 0 0 16,0 0 4-16,-2 0-4 15,-41 0-3-15,-25 0 1 16,-27 5 4-16,-15 25 0 16,-11 5-2-16,5 3 0 0,17-10 4 15,31-7-1 1,32-4-3-16,16-4 0 0,14-2-7 15,2-1 7-15,1-3-3 16,3 0 3-16,0-2-1 16,42 0 5-16,32-2-2 15,31-3 17-15,34 0-11 16,31-8 24-16,14-14-20 16,-6 1-9-16,-21 3 1 15,-29 1-2-15,-27 7-2 16,-30 3 0-16,-32 0 1 15,-21 5-3-15,-18 2 0 16,0-3-35-16,-36 3-71 0,-26 0-178 16,-15-2-289-1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58:52.38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523 5160 635 0,'0'0'202'0,"0"0"-126"16,0 0-4-16,0 0 21 16,0 0-14-16,0 0 1 15,-116-30-32-15,121 30-48 16,55 0 4-16,32 0 3 16,49 0 2-16,27 0 3 15,32 0-2-15,37 0-3 16,16-5 3-16,-3-22 1 15,-16 3-11-15,-44 6-2 0,-38 7 2 16,-37 5 1 0,-35 6 2-16,-20 0-5 0,-19 0 4 15,-13 0-3-15,-11 0 1 16,-11 3-29-16,-6 8-63 16,-6-1-122-16,-29 1-149 15</inkml:trace>
  <inkml:trace contextRef="#ctx0" brushRef="#br0" timeOffset="788">641 5218 413 0,'0'0'251'16,"0"0"-142"-16,0 0 12 15,0 0 3-15,0 0-22 16,0 0-49-16,-15-5-18 15,12 42-17-15,1 22 19 16,-4 12 23-16,1 11-26 0,-5-5-12 16,4 6 1-16,0-2-10 15,3-7-5-15,3-7-4 16,0-8 0-16,0-5-3 16,0-7-1-16,9-4 0 15,15-3-2-15,12-10-3 16,15-14 4-16,16-8 1 15,31-8 3-15,21 0 1 16,29-13 3-16,27-4-4 16,13-1 2-16,2 5-4 15,-11 10-1-15,-19 0 0 16,-18 0-2-16,-8-5 2 16,-6 3 0-16,-6-12-1 15,-6 10 1-15,-7-3 0 16,-7-2 0-16,-14 10 0 0,-4-8 0 15,-13 1 0-15,-11 4 1 16,-13-1 1-16,-14 0-2 16,-15 2 5-16,-10 1-4 15,-5 0-1-15,0-11 1 16,6-3 4-16,0-19 3 16,3-6-5-16,1-9-3 15,-2-3 8-15,1-2-1 16,3-10 2-16,-1-6-4 15,-2-7 7-15,-2-1-5 0,-7 3-4 16,-3 4-1 0,0 6 5-16,0 6-6 0,-25 5 8 15,-14 8-5-15,-10 6-4 16,-20 7-1-16,-17 13-1 16,-27 15-5-16,-23 7 2 15,-16 0-13-15,6 29-42 16,22 11-72-16,29 8-189 15,29-3-617-15</inkml:trace>
  <inkml:trace contextRef="#ctx0" brushRef="#br0" timeOffset="1142">1831 5117 657 0,'0'0'249'15,"0"0"-146"-15,0 0-12 16,0 0 3-16,0 0-41 15,0 0-26-15,2 80 43 16,-2-16-16-16,0 14-28 0,0 5 1 16,0 5-8-16,0-4-12 15,0-8-3-15,0-11-3 16,6-4-1-16,-1-13 0 16,-2-8-30-16,-3-10-69 15,0-11-118-15,0-3-218 16</inkml:trace>
  <inkml:trace contextRef="#ctx0" brushRef="#br0" timeOffset="1493">1322 5480 509 0,'0'0'288'0,"0"0"-184"0,0 0-1 15,0 0-3-15,0 0-52 16,0 0-19-16,15-85-14 16,-4 85-11-16,-1 0 1 15,1 24-3-15,-1 6 3 16,-5 7 0-16,-2 4 14 16,-3 2-2-16,0-4-9 15,0 1-1-15,0 0-2 16,-8-2-1-16,-8-4-3 15,8-10 0-15,1-8 0 16,7-10-1-16,0-1-1 16,0-2 0-16,25-1-3 0,19-2 1 15,24 0-6-15,16-10-23 16,11-17-72-16,-6 3-139 16,-18 5-230-16</inkml:trace>
  <inkml:trace contextRef="#ctx0" brushRef="#br0" timeOffset="1789">2626 5422 781 0,'0'0'201'16,"0"0"-110"-16,0 0 30 15,0 0-25-15,0 0-58 16,0 0-26-16,15 55 35 16,-12-9-11-16,-3 2-20 15,0 6-4-15,0-2-12 16,0 11-4-16,-3-2-173 15,-10 6-506-15</inkml:trace>
  <inkml:trace contextRef="#ctx0" brushRef="#br0" timeOffset="-21542">1209 815 527 0,'0'0'121'0,"0"0"-37"15,0 0-3-15,0 0 6 16,0 0-26-16,0 0-29 15,0 0-4-15,-3 15-20 16,32-3 1-16,17-1 40 16,18-4-17-16,23-4-1 15,32-3-6-15,27 0 0 16,19 0-4-16,32-21-13 16,4 2-5-16,10-3 2 15,-5 6-5-15,-19 8 1 16,-17 1 1-16,-11-2-2 15,1-1 3-15,4-4-2 16,11 1 3-16,13-3 0 0,-1 3-4 16,-4 2 1-1,-9 1-1-15,-17 1 0 0,-18-2 1 16,-20 7-1-16,-24 0 0 16,-21 4-1-16,-23 0 1 15,-15 0 0-15,-12 0 1 16,-12-2 2-16,-6 2-1 15,-6 0-1-15,0-3 0 16,0-2-1-16,-28 5-14 16,-22 0-86-16,-12 0-121 15,-15 8-154-15</inkml:trace>
  <inkml:trace contextRef="#ctx0" brushRef="#br0" timeOffset="-20200">1235 967 286 0,'0'0'140'16,"0"0"-54"-16,0 0 9 16,0 0 2-16,0 0-21 15,0 0-9-15,-65-46 4 16,65 46-25-16,0 0-15 16,0 0-8-16,-2 9-13 15,2 23 20-15,-3 16 60 16,3 9-44-16,-3 6 6 15,3 12-27-15,0 4-2 16,0 5-5-16,0 5-7 16,0-1-2-16,0 6-3 15,0-9-6-15,0-4 3 0,0-20 0 16,0-19-1-16,8-10 1 16,-2-10-3-16,4-6 1 15,-2-6-1-15,2 1 0 16,1-2 1-16,4-4 1 15,8-5 0-15,16 0 0 16,17 0-1-16,26 0 4 16,15-5-1-16,16-9-2 15,0 1 1-15,-4-1-3 16,-7 1 0-16,-1-1-1 16,5-7 2-16,11 6-3 15,10-7 2-15,9 6 0 16,13 0 0-16,8-1 1 0,4 7-1 15,-3 5 0-15,-10 5 3 16,-11 0-3-16,-6 0 0 16,-3 0 0-16,-1 0 1 15,4 0 1-15,-3 5-2 16,-10-5 0-16,-10 0-2 16,-13 0 0-16,-7 0 2 15,2-5 2-15,-8-6-2 16,0 0-2-16,-12 3 2 15,-14 0 1-15,-14 0 0 16,-15 3-1-16,-9-1 0 16,-10 6 2-16,-5-2-2 0,1-1 0 15,-1 3-1 1,0-3 0-16,5-5 1 0,13 3 0 16,9-9 4-16,6-1-2 15,-7 2 3-15,-2 2-5 16,-9 2 0-16,-7 7 4 15,-1 0-4-15,-10-2 1 16,0 2-1-16,0 2 0 16,0 0 3-16,0 0-3 15,0 0 5-15,0-3-2 16,3 3-2-16,2-11 5 16,2-12 2-16,4-10 2 15,4-4-6-15,-2-1 3 0,-5 1-3 16,-2-1 5-16,0-3 4 15,-6-9 8-15,0-6-11 16,0-13-7-16,-15 0-2 16,-8-10-1-16,-7 3 3 15,-4 4-3-15,-4 2 0 16,-3 5-1-16,-4 10 0 16,1 9-2-16,2 9 3 15,3 10-4-15,0 11-1 16,-2 13 1-16,-15 3-32 15,-22 27-90-15,-19 24-193 16,-16 13-675-16</inkml:trace>
  <inkml:trace contextRef="#ctx0" brushRef="#br0" timeOffset="-19571">1503 1277 587 0,'0'0'161'0,"0"0"-45"15,0 0-21-15,0 0-38 16,0 0-3-16,0 0-36 16,77-64-8-16,-24 64-2 15,-7 0-2-15,-7 3 1 16,-11 18-5-16,-10 9-2 15,-8 4-2-15,-10 7 2 16,0 4 11-16,-28 0-6 16,-13 1 0-16,0-3-1 15,8-7-4-15,9-13 0 16,12-10 1-16,9-13-1 16,3 0 4-16,0 0-2 0,0 0 0 15,36 0 2-15,11 0 10 16,19-13-8-1,6-14-6-15,-2 0-23 0,-4 0-157 16,-12 6-174-16</inkml:trace>
  <inkml:trace contextRef="#ctx0" brushRef="#br0" timeOffset="-19270">2258 949 481 0,'0'0'197'0,"0"0"-36"16,0 0-32-16,0 0-8 15,0 0-29-15,0 0-37 16,0-65-36-16,0 85-6 16,8 16 48-16,7 15-9 15,-5 5-22-15,-2 12-3 16,-2 4-4-16,0 1-8 15,-3 9-7-15,-3-2-4 16,0 0-3-16,0-2-1 16,0-4 0-16,0-7-32 15,0-11-62-15,0-10-101 16,3-22-87-16,38-24-99 16</inkml:trace>
  <inkml:trace contextRef="#ctx0" brushRef="#br0" timeOffset="-18821">2816 1259 400 0,'0'0'237'0,"0"0"-96"15,0 0-28-15,0 0-1 16,0 0-34-16,0 0-17 15,0-48-17-15,0 48-3 16,0 0-14-16,0 0-12 16,0 0 0-16,0 0-4 0,0 0-3 15,0 0 6-15,0 0-5 16,0 0 3-16,0 0 0 16,0 0 5-16,0 0-6 15,0 0 0-15,0 0-2 16,0 0-2-16,0 0 4 15,0 0-7-15,0 0 1 16,0 0-4-16,0 0 0 16,0 0-2-16,0 0 2 15,0 0-2-15,0 13-3 16,0 14 4-16,0 6 0 16,0 9 1-16,0-2-1 15,-3-3 0-15,-2 0 0 0,-5-3 0 16,4-3-1-16,1 1-46 15,2-5-102-15,3-6-107 16,0-8-101-16</inkml:trace>
  <inkml:trace contextRef="#ctx0" brushRef="#br0" timeOffset="-18498">3160 930 600 0,'0'0'213'0,"0"0"-100"16,0 0 14-16,0 0-14 16,0 0-32-16,0 0-29 15,-41-38-23-15,41 43-15 16,0 36-8-16,0 18 30 15,0 11-6-15,0 7-12 16,0 1 3-16,0-1-14 16,0-2 2-16,0-9-7 15,0-4-2-15,0-7 0 16,0 3-2-16,3-13-41 16,6-3-76-16,9-15-103 0,11-21-116 15</inkml:trace>
  <inkml:trace contextRef="#ctx0" brushRef="#br0" timeOffset="-17994">3532 1218 635 0,'0'0'158'16,"0"0"-85"-16,0 0-23 15,0 0 23-15,0 0-22 0,0 0-20 16,116-125-5 0,-87 125-14-16,-4 0-8 0,-4 13-1 15,-6 11 1-15,-7 3-3 16,-5 5 3-16,-3 1 3 16,0 1-2-16,-6-2 0 15,-14 0-2-15,2-5 4 16,5-6-7-16,5-10 5 15,5-6-5-15,3-5 4 16,0 0 0-16,0 0 2 16,0 0 10-16,0 0 1 15,11-5 10-15,7-11-15 16,6 3-7-16,3 5 2 16,-1 8-3-16,2 0-1 0,1 0-3 15,1 0 1-15,2 11-1 16,-5 10 1-16,-3 0-1 15,-6 3-1-15,-10 3 1 16,-8-3 0-16,0 0 6 16,-29 0 12-16,-22 0-3 15,-8-2-4-15,-6-6-11 16,-4-3 3-16,10-8-3 16,2-5-9-16,13 3-137 15,3-3-206-15</inkml:trace>
  <inkml:trace contextRef="#ctx0" brushRef="#br0" timeOffset="-9975">1571 149 563 0,'0'0'179'0,"0"0"-66"15,0 0-9-15,0 0-19 16,0 0-28-16,0 0-15 15,0 0-15-15,-77-43-27 16,72 57 3-16,1 15-3 0,1 3 4 16,3 3 2-16,0-5-3 15,10 4-2-15,16-7 1 16,10-3 1-16,5-8 1 16,7-8-2-16,-1-8 8 15,-2 0-6-15,-6-19 0 16,-13-10 11-16,-11-6 13 15,-12-5 16-15,-3-3 1 16,0-2-12-16,-12 4-5 16,-17 2-2-16,-10 9-16 15,-6 9-10-15,-5 10 0 16,2 11-5-16,9 0-3 16,8 6-1-16,9 26-19 15,16 10-72-15,6 12-66 16,15 4-129-16,42-1-473 0</inkml:trace>
  <inkml:trace contextRef="#ctx0" brushRef="#br0" timeOffset="-9701">2584 91 461 0,'0'0'218'0,"0"0"-53"16,0 0-48-16,0 0-8 0,0 0-22 15,0 0-42-15,-67-55-38 16,67 77-6-16,0 11 10 16,0 6-3-16,0 5-3 15,11 4-2-15,7 2 0 16,0 7-3-16,2-3-16 15,8-4-132-15,4-5-220 16</inkml:trace>
  <inkml:trace contextRef="#ctx0" brushRef="#br0" timeOffset="-8843">3568 120 478 0,'0'0'122'0,"0"0"-32"0,0 0 11 15,0 0-13-15,0 0-31 16,0 0-37-16,26-49-12 16,19 49-4-16,0 0-1 15,-4 0 5-15,-2 15-4 16,-10 9 0-16,-11 7-2 15,-11 6 0-15,-7 9 10 16,-10 2 12-16,-29-5 1 16,-2-3 4-16,5-11-6 15,13-6-10-15,17-11-1 16,6-1-9-16,0-1 4 16,29 1 0-16,33-5 4 15,28-6 1-15,26 0-12 0,6 0-7 16,-3 0-172-1,-24 0-246-15</inkml:trace>
  <inkml:trace contextRef="#ctx0" brushRef="#br0" timeOffset="-4514">5437 2160 753 0,'0'0'104'0,"0"0"1"0,0 0-49 15,0 0-5 1,0 0-11-16,0 0-15 0,77-59-17 15,-59 59-6-15,-4 21-2 16,-5 15 0-16,-6 4 1 16,-3-1 7-16,0 1-1 15,-3-2 2-15,-14-3 3 16,-7-4-4-16,6-4-5 16,3-4 5-16,5-14 1 15,10-3-7-15,0-6 0 16,0 0 6-16,0 2 4 15,22-2-8-15,13 0 10 0,13 0 6 16,6 0-13 0,-4 0-6-16,1-12 3 0,-7-5-4 15,-2 1-12-15,-7-3-103 16,-2 1-122-16,-10-1-197 16</inkml:trace>
  <inkml:trace contextRef="#ctx0" brushRef="#br0" timeOffset="-4050">5882 1866 470 0,'0'0'190'16,"0"0"-94"-16,0 0 30 15,-98-137-42-15,62 116 0 0,1 5-16 16,-7 8-18-16,-2 8-7 15,1 0-9-15,-3 21-18 16,-3 30 0-16,-3 18 8 16,-5 10 2-16,4 5-13 15,9-1-2-15,8 0-9 16,8 3 6-16,13 5-8 16,10 0 3-16,5 0-1 15,2-3-1-15,37-5-1 16,24-8 3-16,17-14-2 15,15-13 1-15,11-18 0 16,-1-20 3-16,-4-10 5 0,-3-21 30 16,4-35 15-1,1-16-13-15,-8-11-3 0,-21-8-7 16,-20-3 4-16,-28-5-4 16,-26-9-7-16,0-3-14 15,-46-4-6-15,-29 8-5 16,-27 17 0-16,-7 23-5 15,-11 34-6-15,2 33-11 16,5 9-42-16,12 60-64 16,12 28-151-16,11 12-432 15</inkml:trace>
  <inkml:trace contextRef="#ctx0" brushRef="#br0" timeOffset="-1973">386 3494 843 0,'0'0'199'0,"0"0"-72"0,0 0 18 16,0 0-50-16,0 0-51 16,0 0-1-16,-38-67-12 15,14 62-7-15,-3 2-11 16,-9 3-5-16,-8 0-7 16,-7 0 2-16,4 16-3 15,8 4 2-15,6 0-2 16,13 1 0-16,4 5 0 15,11 2 0-15,2 10 0 16,3 2 1-16,0 4-1 16,0 8 1-16,0 1-1 15,0 9 2-15,0 5 1 16,0 5 0-16,0 3 2 16,0 2-3-16,0-9 3 15,0-10-2-15,-3-5 1 0,3-13-3 16,0 1 1-1,0-9-2-15,0-5 1 0,0-9 1 16,0-5-2-16,6-5-1 16,2-5-1-16,13-3 2 15,12 0 0-15,3 0 7 16,8 0-4-16,1 0 0 16,-6-7-3-16,0-2-7 15,-6 1-42-15,-2-3-76 16,2 1-104-16,0-4-176 15</inkml:trace>
  <inkml:trace contextRef="#ctx0" brushRef="#br0" timeOffset="-1552">805 3911 714 0,'0'0'191'16,"0"0"-54"-16,0 0-17 16,0 0-23-16,0 0-36 15,0 0-27-15,-98 19-27 16,80 20 5-16,3 7-10 16,13 0 1-16,2-1 1 0,0-5-3 15,8-2-1 1,22-6 3-16,9-13-3 0,5-12 3 15,7-7 0-15,3 0 2 16,2-19 3-16,-4-15 2 16,-3-9 19-16,-13-5 10 15,-10 6-4-15,-8-10-2 16,-16 4 6-16,-2 6-13 16,0 1-10-16,-20 12-4 15,-19 10-10-15,-5 9-2 16,3 7-4-16,5 3-5 15,6 0-8-15,14 32-54 0,14 14-52 16,2 10-44 0,0 2-140-16,6 1-343 0</inkml:trace>
  <inkml:trace contextRef="#ctx0" brushRef="#br0" timeOffset="-1349">1322 4184 459 0,'0'0'295'16,"0"0"-187"-16,0 0 27 16,0 0-12-16,0 0-49 15,0 0 23-15,-48 110-39 16,22-65-40-16,2 0-14 16,1-2-1-16,-2-3-3 15,11-3-16-15,7-4-110 16,7-12-197-16,0-9-398 0</inkml:trace>
  <inkml:trace contextRef="#ctx0" brushRef="#br0" timeOffset="11250">5844 3416 570 0,'0'0'180'16,"0"0"-77"-16,0 0-5 15,0 0 18-15,0 0-34 16,0 0-41-16,-108-32-5 0,85 30-14 16,-1 2-4-16,-3 0-5 15,-2 0-7-15,5 0-1 16,-3 13 0-16,6 8-3 15,3 1 4-15,7 2-3 16,4 8 2-16,2 6 2 16,2 7-5-16,0 14 5 15,-4 7 2-15,-4 15 2 16,-4 9 8-16,0 6-3 16,4 1 6-16,1-9-4 15,7-13-9-15,3-14-1 16,0-12 0-16,0-11 0 15,0-9 1-15,6-8-5 16,12-5 1-16,5 1-4 16,2-10 3-16,7-1-1 0,1-4-1 15,3-2 5 1,0 0-7-16,2 0-4 0,4 0-81 16,-1-13-121-16,0-14-185 15</inkml:trace>
  <inkml:trace contextRef="#ctx0" brushRef="#br0" timeOffset="11738">6067 3777 622 0,'0'0'130'0,"0"0"-46"16,0 0-18-16,0 0-10 15,0 0-7-15,0 0-17 16,180-48-5-16,-144 48-9 16,-6 0 0-16,-13 0-7 15,-2 3-6-15,-12 13 2 16,-3 12-3-16,0 5 11 16,-18 11 4-16,-21 1 4 15,-2-3-9-15,5-6-2 16,13-10-8-16,8-7-4 15,9-8 3-15,6-6-3 16,0-5 0-16,0 0 1 0,0 0 0 16,15 0 0-1,14 0 8-15,14 0 2 0,-4-5-9 16,-1 2 0-16,-2 3-2 16,-4 0 0-16,-5 0 0 15,-1 8 1-15,-2 8-1 16,-9 5 1-16,-5 3-1 15,-10 3 0-15,0 0 5 16,-16-1-3-16,-22 2 5 16,-13-8-5-16,-6 0 3 15,-2-5-5-15,15-3-42 16,14-2-97-16,17-5-129 0,13-5-251 16</inkml:trace>
  <inkml:trace contextRef="#ctx0" brushRef="#br0" timeOffset="11950">6821 4152 670 0,'0'0'87'16,"0"0"-14"-16,0 0 132 15,0 0-97-15,0 0-21 16,-47 152-24-16,22-112-38 15,-1-2-17-15,2 2-5 16,4-2-3-16,2-2-16 16,11-3-130-16,7-12-192 0</inkml:trace>
  <inkml:trace contextRef="#ctx0" brushRef="#br0" timeOffset="12291">7093 3705 700 0,'0'0'125'16,"0"0"-98"-16,0 0 40 0,0 0 15 15,0 0-30-15,167 11-24 16,-152 32 9-16,-6 7-12 15,-9 7-1-15,0-1 3 16,-3-5 3-16,-21-3-9 16,1-8 3-16,0-3 8 15,5-3-16-15,8-10-5 16,10-2-9-16,0-6 3 16,0-8-4-16,23 1 0 15,11-7 6-15,14-2-4 16,14 0-3-16,9-29-48 15,4-11-190-15,-8-9-340 16</inkml:trace>
  <inkml:trace contextRef="#ctx0" brushRef="#br0" timeOffset="12660">7492 3332 717 0,'0'0'207'0,"0"0"-98"16,0 0-8-16,0 0-26 16,0 0-38-16,0 0-11 15,140-25 13-15,-60 25-14 16,-12 0-3-16,-8 8 1 0,-18 8 6 16,-16 0-22-1,-11 5 10-15,-9 12 3 0,-6 4-3 16,0 11 13-16,0 12 0 15,-3 6-3-15,-10 9-11 16,0 10-3-16,0 3-2 16,-2 1-4-16,4-4-2 15,1-10 2-15,-1-11-5 16,2-8 4-16,-4-15-5 16,0-4 0-16,-3-5-1 15,-2-3 0-15,-2 1-20 16,-1-1-75-16,-9 0-134 15,1 1-270-15</inkml:trace>
  <inkml:trace contextRef="#ctx0" brushRef="#br0" timeOffset="-855">1854 3713 771 0,'0'0'149'0,"0"0"-80"0,0 0 0 16,0 0 12-16,0 0-23 15,0 0-18-15,113-84-13 16,-108 83-8-16,-2 1-4 16,-3 0-1-16,0 0 0 15,0 0-4-15,0 0 1 16,0 16-3-16,0 12 12 15,0 13 12-15,0 2-17 16,0 5-3-16,0 1 0 16,0-1-3-16,3 3-3 15,4-1-2-15,-4-5 0 16,-1-5-1-16,1-5 0 16,-3-5-3-16,0-6 4 0,0-8-4 15,0-6 0 1,0-1 0-16,0-7 2 0,0 1-2 15,-5-3 7-15,-5 0-3 16,4 0 4-16,4 0-2 16,2 0-4-16,0 0-2 15,0 0-2-15,18 0-9 16,20-8 7-16,19-18 4 16,10-10-42-16,10-4-80 15,1-8-65-15,-7 0-113 16,-9-2-86-16</inkml:trace>
  <inkml:trace contextRef="#ctx0" brushRef="#br0" timeOffset="10582">2769 3242 401 0,'0'0'88'15,"0"0"33"-15,0 0-13 16,0 0 0-16,0 0-24 16,0 0-21-16,-12 0-17 0,12 0-20 15,0 0-7-15,0 0-8 16,15-2-11-16,11-3 1 15,13 2 8-15,3 0-8 16,2 3 1-16,-8 0 3 16,-7 0-4-16,-4 0-1 15,-11 0 0-15,-5 11 0 16,-6 15-4-16,-3 15 4 16,0 10 4-16,0 5-1 15,0 5 5-15,-10 10 0 16,2 0 0-16,3 1-3 15,-2 6-2-15,7-1 0 16,0-2-2-16,0-3 2 16,0-7-1-16,0-6-2 0,0-9 0 15,-3-7 0-15,0-9 0 16,-5-6 4-16,-2-10-3 16,2-2-1-16,-4-8 3 15,-6 3 2-15,-3-5 2 16,-5-4 2-16,-2-1-6 15,-3-1 0-15,-2 0 1 16,0 0-4-16,9 0 0 16,6 0-55-16,13 0-159 15,5 0-279-15</inkml:trace>
  <inkml:trace contextRef="#ctx0" brushRef="#br0" timeOffset="27120">9079 3807 400 0,'0'0'230'0,"0"0"-111"16,0 0 10-16,0 0-43 16,32-166-9-16,-32 144-13 15,0 1-6-15,-15 5-16 16,-11 5-14-16,-5 7-23 15,2 4-5-15,-4 0-1 16,-3 2-3-16,5 30-1 16,-2 6 5-16,15 10-6 0,9 0 6 15,9 10 0-15,0-2-2 16,29 1 4 0,13-7-7-16,3-7 5 0,5-5 0 15,1-4-4-15,-4-1-1 16,-9-5 5-16,-5 0-1 15,-17-4 2-15,-11-6-2 16,-5 2-1-16,0-5-14 16,-11 4 13-16,-32-2 2 15,-6-2-1-15,-8-4-4 16,6-9-104-16,10-2-48 16,15 0-64-16,19-2-81 15</inkml:trace>
  <inkml:trace contextRef="#ctx0" brushRef="#br0" timeOffset="28342">9545 3475 313 0,'0'0'223'16,"0"0"-64"-16,0 0 1 16,0 0-36-16,0 0-47 15,0 0-65-15,12 11-5 16,-12 40 45-16,0 16-1 15,0 13-23-15,0 13 2 16,-4 7-21-16,-7-4 17 0,2-11-23 16,3-18-2-1,1-14 7-15,5-13-6 0,0-16-2 16,0-13 0-16,0-5 0 16,0-6-1-16,0 0 1 15,0 0 0-15,0-6 16 16,0-25-16-16,-13-13-7 15,-2-6 4-15,-8 2 1 16,-1 5 0-16,4 8 2 16,2 11-1-16,8 8-4 15,7 3 5-15,3 7-2 16,0 1-3-16,10 5-13 0,31 0 10 16,16 0 4-16,14 0 4 15,7 0-1-15,1 0 4 16,-1-12-3-1,-11-5 0-15,-19 3 1 0,-19 9 3 16,-16 5-4-16,-13 0 0 16,0 0 14-16,0 0-11 15,0 0 8-15,0 0 17 16,-15 0-17-16,-9 2-3 16,-5 12-8-16,-7 10-2 15,3 8-6-15,3 10 7 16,7 1 0-16,5-3-1 15,15-5 2-15,3-8-1 16,0-8-2-16,8-5 3 16,20-12-2-16,-2-2 10 0,12 0-4 15,5-30 6-15,-1-2-10 16,-11-3 6-16,-6-2 0 16,-11 2 1-16,-5 0 16 15,-6 7-11-15,-3 8 20 16,0 13-20-16,0 4-6 15,0 3 4-15,0 0-10 16,0 27-20-16,0 15 20 16,0 12 0-16,6-4 0 15,6-4 3-15,3-9 2 16,3-7-8-16,0-6 3 16,3-10 0-16,2-10 8 0,3-4-5 15,7 0 1-15,6 0 0 16,0-10-2-16,-4-12 6 15,-4 2-8-15,-5 0 0 16,-5-4 2-16,2-2 3 16,-2-1-5-16,-3-3 0 15,0 12 5-15,-9 10-9 16,0 5 4-16,6 3-9 16,0 0 8-16,3 16-4 15,-4 11 3-15,1-1 1 16,-6-1 0-16,0-7-1 15,0-4 2-15,-3-6 0 16,2-2-3-16,4-4 9 0,6-2-6 16,3 0 4-1,2 0-2-15,5-8 8 0,-5-14-10 16,-2-10 0-16,0-5 8 16,-3-11-6-16,-3-13-1 15,-7-6-1-15,-5-6 2 16,-3-2 11-16,0 3-11 15,0 11 1-15,-11 15 21 16,-4 14-24-16,6 16 4 16,3 11 0-16,0 5-3 15,6 0-1-15,-8 18-14 16,-2 36 8-16,2 21-2 16,1 16 9-16,7 8-1 0,0-3 0 15,0-5 1-15,10-19 4 16,10-10-5-16,1-14 0 15,0-13-8-15,-3-9-33 16,-1-10-47-16,7-13-62 16,-6-3-24-16,2 0-9 15,-14-19-68-15,-6-13-116 16</inkml:trace>
  <inkml:trace contextRef="#ctx0" brushRef="#br0" timeOffset="28498">10810 4056 175 0,'0'0'176'16,"0"0"-16"-16,0 0-44 0,0 0-3 15,0 0-34 1,0 0 23-16,-121-124-14 16,121 124-35-16,18-2-37 0,41-3-16 15,21-1 0-15,10 6 0 16,-5 0 0-16,-11 7-140 16,-10 13-164-16</inkml:trace>
  <inkml:trace contextRef="#ctx0" brushRef="#br0" timeOffset="28890">11604 3660 715 0,'0'0'150'0,"0"0"-82"0,0 0 15 16,0 0-45-16,0 0-27 15,0 0 3-15,33 10-10 16,17 4 18-16,16-6 4 16,8-2-20-16,3-2 21 15,-6 2-22-15,-12-1 0 16,-14 4 5-16,-12 4-6 15,-12 0-3-15,-3 6-1 16,-13 5 5-16,-5 5 7 0,0 6-12 16,-38 0 9-1,-10 0 5-15,-5-4-11 0,-3 1 1 16,2 3-4-16,3-5-3 16,12-3 2-16,11-1-134 15,10-4-173-15,11-4-347 16</inkml:trace>
  <inkml:trace contextRef="#ctx0" brushRef="#br0" timeOffset="30090">12435 3853 570 0,'0'0'216'16,"0"0"-145"-16,0 0-1 16,0 0 17-16,0 0-54 15,0 0-4-15,7-14-25 16,19 8-1-16,7-7 8 16,0 0-9-16,-1-3 2 15,-12-3-1-15,3 3-2 16,-15-3 34-16,-8-2 12 15,0 3-21-15,0-1 12 0,-13 3-35 16,-16 10 3 0,-6 6-6-16,2 0 5 0,1 6-11 15,7 29 6-15,7 13 0 16,4 10 0-16,5 1 6 16,6 3-6-16,3-1 13 15,0-8-13-15,0-7 16 16,23-12-16-16,10-9 0 15,9-15 10-15,2-10-8 16,4 0 14-16,-1-2 15 16,-2-20 3-16,0-4 6 15,-12-4-17-15,-7-2-11 16,-6-2 9-16,-4 2-17 16,-4-1 0-16,-4 6 0 0,-5 12-1 15,-3 9 1 1,0 6-4-16,0 0-9 0,0 0 5 15,7 11-18-15,-2 21 21 16,4 3-7-16,0 0 16 16,0-6-7-16,3-5-1 15,0-5 0-15,-1-9-2 16,-1-5 7-16,1-5-5 16,7 0 3-16,0 0-2 15,5 0 10-15,5-5-11 16,-5-11 0-16,1 0 5 15,-4 0-4-15,-2-3-2 16,0 6 1-16,-3 5-5 16,1 5 1-16,-1 3-1 15,-4 0-5-15,7 9 0 0,0 6 6 16,-6 4 0-16,2 0 2 16,1-6 2-16,6-2 1 15,9-6-1-15,9-5 0 16,5 0 8-16,-3 0-6 15,-8-10-2-15,-5-4 0 16,-12-5 6-16,9-7-5 16,-7-7-1-16,0-6 0 15,-13-4 3-15,-5 0-3 16,0 0 0-16,-23 6 0 0,-7 7 1 16,3 12-3-1,0 9 2-15,6 9-4 0,-2 0-5 16,-8 11 1-16,0 28 5 15,0 8 2-15,5 7 2 16,11 4-5-16,12-9 4 16,3-12 0-16,0-11 0 15,3-10 0-15,18-8 0 16,9-8 12-16,2 0-9 16,1 0 8-16,0-21-11 15,-4-14 4-15,-4-7 9 16,4-15-13-16,-6-6 1 15,2-10 2-15,-11-7 3 16,-5 2-3-16,-9 3-3 16,0 8 0-16,0 12 5 0,0 14-5 15,0 17 0-15,0 17-2 16,0 7 5-16,0 0-6 16,0 29-16-16,0 27 16 15,-3 28-10-15,3 3 17 16,0 6-4-16,0-4 0 15,18-12 0-15,17-19-3 16,13-15 3-16,6-10-30 16,0-12-13-16,-8 1-81 15,-10-6-34-15,-21 0-149 16</inkml:trace>
  <inkml:trace contextRef="#ctx0" brushRef="#br1" timeOffset="43519">5826 3170 100 0,'0'0'271'16,"0"0"-48"-16,0 0-67 15,-155-83 0-15,119 59-27 16,10 11-21-16,11 2 4 16,12 6-28-16,3 5-19 15,0 0-57-15,39 0-8 16,53 35 0-16,56 32 8 16,67 23 31-16,40 33-3 15,27 22-27-15,17 21 15 0,14 18-22 16,11-2 8-1,11-2 7-15,9-18-8 0,10-20 2 16,-4-23-2-16,-5-19-6 16,-21-25-6-16,-35-19 3 15,-49-15 0-15,-47-12 0 16,-57-9 3-16,-49-6-6 16,-40-5-4-16,-26-9-63 15,-17 0-68-15,-4-23-84 16,0-40-66-16</inkml:trace>
  <inkml:trace contextRef="#ctx0" brushRef="#br1" timeOffset="43843">11601 2455 746 0,'0'0'217'16,"0"0"-119"-16,0 0-33 15,0 0 24-15,0 0-15 16,-282 55-30-16,68 60 14 16,-74 40-20-16,-79 34-14 15,-80 34-1-15,-83 28-7 16,-46 28 20-16,-5 1-19 0,36-21-4 15,85-36 7-15,85-47-13 16,85-36-1-16,61-24-6 16,47-15-40-16,34-7-101 15,29-18-219-15,15-31-482 16</inkml:trace>
  <inkml:trace contextRef="#ctx0" brushRef="#br0" timeOffset="48223">2469 6411 604 0,'0'0'207'0,"0"0"-88"16,0 0-19-16,0 0-7 15,0 0-16-15,0 0-9 16,0 0-14-16,0 0-13 0,-27-27-9 16,27 27-15-16,0 0-8 15,0 0-8-15,0 8-1 16,0 27 0-16,0 11 2 16,14 4-1-16,11 1-1 15,1-3 4-15,7 3-4 16,6-6-2-16,8-2 1 15,-2-3 1-15,2-8 1 16,-3-8-1-16,-5-2 0 16,-3-9 0-16,-6-8-2 15,-4-5 2-15,-5 0 1 16,4 0 0-16,-8-10 6 16,-3-9-6-16,-1 0 0 15,-5-5 3-15,-4 3 1 16,-4-3-4-16,0 5 2 0,0 0-1 15,0 4 0-15,-12 6-1 16,-1-4 0-16,-1 8 1 16,2 2-2-16,0 0 0 15,6 3-1-15,3 0 0 16,3 0-2-16,0 0 2 16,0 0-3-16,0 0-3 15,16 24 4-15,19 6 2 16,9-4 1-16,1 1 0 15,-4-3 0-15,-5 0 3 16,-13 6-3-16,-10-1 0 16,-13 20-2-16,-6 4-1 0,-48 13-76 15,-23 12-251-15,-12-4-368 16</inkml:trace>
  <inkml:trace contextRef="#ctx0" brushRef="#br0" timeOffset="54309">3936 6905 441 0,'0'0'155'0,"0"0"-35"16,0 0-22-16,0 0-19 15,0 0-8-15,0 0 3 16,0 0-21-16,-110-32-18 16,155 27-29-16,38-3 6 0,41-8 9 15,32-3-1-15,12-5-10 16,2 3-6-16,-4-3 1 16,-14 5-2-1,-28 6-1-15,-29 7-2 0,-23 6 2 16,-27 0-2-16,-19 0 0 15,-13 0-9-15,-13 11-86 16,0 8-92-16,-36 5-68 16</inkml:trace>
  <inkml:trace contextRef="#ctx0" brushRef="#br0" timeOffset="55060">4064 6879 59 0,'0'0'457'0,"0"0"-328"16,0 0-26-16,0 0-13 15,0 0 1-15,0 0-19 16,-74-72-11-16,67 72-25 15,2 13-35-15,-4 35 4 16,0 19 39-16,-2 10 1 0,1 6-14 16,2 5-8-16,-5-5 2 15,-2 6-3-15,4-6-7 16,1-9-4-16,5-10-9 16,5-10 6-16,0-19-8 15,8-6 2-15,17-5-2 16,10-10 0-16,13 2 4 15,26-8-1-15,21-3 2 16,21-5-2-16,20 0-1 16,13 0 3-16,6-19-5 15,-1-5 2-15,-2 6-1 16,-13 7 1-16,-11-2 0 16,-12 13-1-16,-16 0 0 15,-5 0-2-15,0 0 1 16,1 2 0-16,-1 4 5 0,0-6-4 15,-6 0 0-15,-6 0-1 16,-11 0 1-16,-8-11-1 16,-13 8 1-16,-12-2-1 15,-16-1 0-15,-13 6 1 16,-7 0-1-16,0-5 0 16,-3-6 2-16,5-7 3 15,2-12 2-15,4-7-7 16,1-17 6-16,1 1-4 15,1-14-2-15,-5-3 0 0,4 4 1 16,-11-9-1 0,-2 3 2-16,0 5-2 0,0-3 0 15,-27 3 3-15,-17 3-3 16,-10 3 0-16,-11 2-2 16,-4 11 1-16,-2 5-4 15,3 16 3-15,-6 14 2 16,2 8-6-16,-2 5 1 15,-4 5-24-15,14 24-85 16,7 14-101-16,13 3-127 16</inkml:trace>
  <inkml:trace contextRef="#ctx0" brushRef="#br0" timeOffset="55401">5124 6839 639 0,'0'0'187'0,"0"0"-89"15,0 0-30-15,0 0 30 16,0 0-14-16,0 0-48 15,0 18-33-15,0 36 5 16,0 26 38-16,0 3-18 0,0 2-14 16,0-7-9-16,0-6-4 15,0-2 1-15,0-17 3 16,0-5-5-16,0-16-2 16,0-10-43-16,0-14-81 15,0-8-51-15,-3 0-74 16,-15 0-232-16</inkml:trace>
  <inkml:trace contextRef="#ctx0" brushRef="#br0" timeOffset="55687">4569 7152 509 0,'0'0'154'16,"0"0"-54"-16,0 0-8 16,0 0-7-16,0 0-5 15,0 0-24-15,-8-54-32 16,8 62-24-16,0 21 11 16,-3 9-5-16,-1 10 16 15,4 2-9-15,0 0-12 16,0 2 1-16,0-4 0 15,0 1-2-15,18-4-85 0,12-2-149 16,8-19-296 0</inkml:trace>
  <inkml:trace contextRef="#ctx0" brushRef="#br0" timeOffset="56058">5582 7063 556 0,'0'0'129'0,"0"0"-104"15,0 0 5-15,0 0 46 0,0 0-37 16,0 0-23-16,89-24-4 15,-76 48 11-15,-2 0-8 16,-9 6 1-16,-2-1-1 16,0 1 11-16,0-4 0 15,0 0-8-15,0 0-5 16,0-6-5-16,0 1 2 16,0-9-5-16,0-5 4 15,0 4 0-15,16-11-5 16,7 3 7-16,13-3-3 15,15 0-3-15,14-14-5 16,6-15-138-16,-17-2-559 16</inkml:trace>
  <inkml:trace contextRef="#ctx0" brushRef="#br0" timeOffset="57325">4286 6117 456 0,'0'0'176'15,"0"0"-77"-15,0 0 9 16,0 0-21-16,0 0-22 16,0 0-19-16,-20-13-30 15,14 31-16-15,-4 30 3 0,-1 12 28 16,-4 7 16-16,7-9-36 15,-2-10-5-15,8-11-3 16,2 3-1-16,0-16-1 16,-3-7 2-16,3-10-2 15,0-7 2-15,0 0-1 16,0 0 4-16,0 0 2 16,0-10 2-16,0-20 2 15,0-7-10-15,0-6 2 16,0-10-3-16,0-5 1 15,3-7-2-15,-1-2 0 16,4-5 0-16,1 13 5 16,4 5-7-16,-2 14 2 0,0 16 0 15,-2 16 0-15,-5 8-9 16,9 0-2-16,7 8-2 16,3 25 12-16,-3 6-2 15,-11 7-2-15,-4 2-3 16,-3 0-19-16,0-8 7 15,-6 1-13-15,-12-5-9 16,0-6-10-16,0 0-23 16,3-9-69-16,5-5-88 15</inkml:trace>
  <inkml:trace contextRef="#ctx0" brushRef="#br0" timeOffset="58961">4391 6095 336 0,'0'0'126'0,"0"0"-48"16,0 0-9-16,0 0-4 15,0 0-18-15,113-155-12 16,-90 134-3-16,-7 10-1 16,-5 0 4-16,-7 6-5 15,-4 5 4-15,0 0-14 16,0 0 1-16,0 0-10 15,0 0-11-15,3 0-1 16,5 16-5-16,7 11 6 0,0 18 1 16,-7 3 6-16,-8 6-4 15,0 7 7 1,0-4-1-16,0-7 1 0,0 1-7 16,-8-8 8-16,-7-8-1 15,-3-6-7-15,3-10 6 16,7-8-6-16,1-6 0 15,4-5-1-15,3 0 3 16,0 0-1-16,0 0 13 16,0 0 4-16,0-11 20 15,0-18-37-15,0-6 0 16,7 0-4-16,11 3 0 16,-4 2 0-16,3 6 0 15,-1 7-1-15,-1 5 1 0,-4 7 0 16,1 0 0-16,-4 5-4 15,5 0 3-15,2 0-5 16,0 10 3-16,-1 14 2 16,-4 5 1-16,-8 1 0 15,-2-6 0-15,0 0 0 16,0-5 1-16,0-7 0 16,0-2 0-16,0-8 0 15,0-2-1-15,0 0 1 16,0 0 3-16,0 0-4 15,18-13 4-15,0-17-1 16,8-5-3-16,-1 6 3 16,-11 8-2-16,-2 7-1 0,-3 11 0 15,-2 3-1-15,1 0-3 16,1 0-1-16,0 0-1 16,3 12 3-16,-6 0 2 15,3 2 1-15,-6-9 0 16,0 2 0-16,-3-7 1 15,3 0-1-15,-3 0 4 16,0 0 2-16,0 0 2 16,2 0-2-16,-2-23-6 15,0-1 0-15,0 0 2 16,0 6-1-16,0-1 0 16,0 3-1-16,-15 8 0 15,1 8-3-15,-4 0-3 0,-2 0 1 16,5 5 1-16,-1 25 3 15,11 0 0-15,2 1 1 16,3-4 0-16,0-8 1 16,0-5-1-16,21-7 0 15,2-7-1-15,3 0 1 16,-1 0 3-16,-1-16 3 16,-1-13-3-16,-5-12-2 15,0-7 1-15,-10-11 2 16,-1-2-4-16,-4-1 5 15,-3 0-5-15,0 7 5 16,0 9 1-16,-6 4 5 0,-6 15 6 16,6 13-7-1,0 9 2-15,3 5 3 0,0 0-15 16,0 5-5-16,1 36-15 16,-1 18 20-16,3 18 6 15,0 4-4-15,0-12-2 16,0-5 1-16,11-17 0 15,7-9 0-15,8-16-1 16,-1-9 5-16,1-10-2 16,4-3-3-16,-1 0 8 15,4-19-2-15,-9-10 0 16,-6-1-3-16,-9-2 0 16,-9 3-1-16,0-6 0 15,0 0-1-15,-15 9 3 0,-8 9-4 16,-2 6-1-16,4 11-1 15,3 0-6-15,7 0 2 16,2 35-2-16,6 11 6 16,3 2 2-16,0 0 1 15,0-12 0-15,15-7-2 16,3-11 3-16,-3-5-2 16,-1-2 0-16,1-11 0 15,0 0 5-15,3 0-3 16,0-21 5-16,-3-9-3 15,-1 4 0-15,-4-9-2 16,-8 11 0-16,1 2-1 16,-3 9 1-16,0 11-1 0,10 2-1 15,1 5-14-15,7 27 3 16,5 7 10-16,-5 4 2 16,0-10 0-16,-3-4-1 15,-3-5 0-15,2-8 0 16,-7-2 0-16,1-9 0 15,-5 0 0-15,1-5-11 16,5 0-77-16,-1-24-23 16,-1-13-24-16,-2-4 19 15,-5 0 64-15,0 0 44 16,0-5 6-16,0 14 1 16,0 3 2-16,0 13 7 0,0 13 6 15,0 3 37-15,0 0-5 16,-3 0-30-16,-12 38-12 15,-5 13 30-15,-13 15-7 16,6-13-22-16,7-3-5 16,7-16-1-16,13-10-146 15,0-13-133-15</inkml:trace>
  <inkml:trace contextRef="#ctx0" brushRef="#br0" timeOffset="59434">5401 5571 360 0,'0'0'158'0,"0"0"-65"16,-158-179-12-16,78 126 14 15,-18 11-28-15,-12 6-24 16,-3 17-9-16,1 19-11 15,2 0 14-15,-3 38-22 16,-6 37-8-16,3 21-6 16,-1 33 12-16,11 31-6 15,17 19 0-15,24 13-3 16,19-6-4-16,35-13 0 16,11-21 2-16,36-23-1 15,50-25 1-15,32-38-2 0,26-25 0 16,25-39 1-16,14-4-1 15,14-57 3-15,-6-30 3 16,-19-7 1-16,-30-4 0 16,-27-8-6-16,-28 1 11 15,-27-8 20-15,-27-3 15 16,-25-11-5-16,-8 2-12 16,-54 9-16-16,-38 16-9 15,-29 19-5-15,-31 22-5 16,-15 21-11-16,-5 21-43 15,12 19-49-15,21 6-25 16,31 31-126-16,40 3-257 16</inkml:trace>
  <inkml:trace contextRef="#ctx0" brushRef="#br0" timeOffset="60073">4566 5066 208 0,'0'0'195'0,"0"0"-104"0,0 0-11 15,0 0 35-15,0 0-12 16,0 0-64-16,-8-123 24 16,4 118-10-16,1 5-14 15,0 0-9-15,-2 0-30 16,-5 2-6-16,2 25 4 15,-2 6 2-15,7 1 2 16,3 1-2-16,0-6 3 16,21-8-1-16,15-7 0 15,8-12-2-15,1-2 9 16,-1-7-8-16,-10-28 7 0,-11-11 1 16,-13-10 17-16,-10-9 21 15,0 5 14-15,-18 3-41 16,-18 18-1-16,-12 11-12 15,-9 23-7-15,-8 5-14 16,3 29-12-16,6 28-143 16,10 7-191-16</inkml:trace>
  <inkml:trace contextRef="#ctx0" brushRef="#br0" timeOffset="61195">7370 7280 540 0,'0'0'214'15,"0"0"-123"-15,0 0 10 16,0 0 15-16,0 0-24 16,0 0-22-16,-142-19-24 15,142 19-11-15,0 0-12 16,0-2-22-16,24-1-1 16,32 1 0-16,24-4 21 15,18 0-10-15,7-4-5 16,-4-1 0-16,-13 3-1 15,-17-5 2-15,-17 7-3 16,-24 1 5-16,-16-1 0 16,-10 6 0-16,-4-5 15 0,0 3 18 15,-4-4-14-15,-27-5-6 16,-18-2-13-16,-10 2-9 16,3 6-3-16,5 0 3 15,12 2 2-15,13-2 2 16,8 5-4-16,12-6 4 15,-1 6-2-15,7 0-2 16,0 0-3-16,0 0-2 16,31 0-13-16,16 8 18 15,13 16 1-15,2-2 1 16,-8-4 0-16,-7 1-2 16,-11-3 5-16,-13 3-5 0,-10-2 0 15,-11 0 0-15,-2 13-3 16,-18-3 2-16,-28 2-3 15,-18 6-17-15,5-13-71 16,9 2-69-16,20-6-146 16,24-18-414-16</inkml:trace>
  <inkml:trace contextRef="#ctx0" brushRef="#br0" timeOffset="61683">8864 6497 900 0,'0'0'195'0,"0"0"-44"16,0 0-16-16,0 0-72 16,0 0-15-16,0 0-16 15,-180-89-13-15,129 89-8 16,-3 0 0-16,4 19-8 15,5-3 2-15,4 11-3 16,12 2-1-16,1 6-2 16,10 5 2-16,10 8-2 15,8 6 1-15,0 7 0 16,0 3 2-16,5 8 2 0,8-5 7 16,-5 8-9-1,-1-3 13-15,1 0-2 0,-5 6 1 16,0-6 1-16,-3 0 3 15,0 3-7-15,0-8-5 16,0-3 5-16,0-9-4 16,9-8-4-16,7-12 2 15,1-8 1-15,4-6-5 16,3-3 2-16,4-12 2 16,3 2-3-16,7-3 0 15,4-5 2-15,-1 0-3 16,-2 0-2-16,-6 0-19 15,-7 0-49-15,-11 0-58 16,0-13-112-16,-5-6-248 16</inkml:trace>
  <inkml:trace contextRef="#ctx0" brushRef="#br0" timeOffset="62006">9195 7119 879 0,'0'0'165'0,"0"0"-32"0,0 0-5 16,0 0-22 0,0 0-22-16,0 0-20 0,-30-133-21 15,30 133-2-15,0 0-21 16,0 0-5-16,0 0-11 15,0 24-4-15,0 11 9 16,0 13 11-16,12 0-15 16,-4 5 1-16,2-5-5 15,-7 5 2-15,-3-3-3 16,0-3 0-16,0 6-45 16,-7-10-91-16,7-8-156 15,0-16-315-15</inkml:trace>
  <inkml:trace contextRef="#ctx0" brushRef="#br0" timeOffset="62222">9533 7523 552 0,'0'0'368'0,"0"0"-192"16,0 0-24-16,0 0-32 15,0 0-49-15,0 0-19 16,9 11-30-16,-39 31 24 15,-20 17-8-15,-13 0-27 16,-7 0-11-16,4 2 0 16,19-7-17-16,19-14-124 15,25-10-204-15,3-17-596 16</inkml:trace>
  <inkml:trace contextRef="#ctx0" brushRef="#br0" timeOffset="62515">10106 7021 915 0,'0'0'315'16,"0"0"-196"-16,0 0-4 15,0 0-31-15,0 0-37 16,0 0-21-16,0-11-17 15,0 46-9-15,0 10 27 0,0 6-4 16,7-3-9 0,-4-5-2-16,-1 8-6 0,1-3 0 15,-3 2-4-15,0 1-2 16,0-13-4-16,0-9-41 16,3-5-61-16,0-19-72 15,9-5-109-15,0 0-238 16</inkml:trace>
  <inkml:trace contextRef="#ctx0" brushRef="#br0" timeOffset="62929">10362 6568 978 0,'0'0'237'0,"0"0"-137"0,0 0-3 15,0 0-13-15,0 0-35 16,-45-141-27-16,75 128-14 16,9-4-2-16,5 12-2 15,4 0 0-15,-4 5 0 16,-3 0 2-16,-2 0 0 16,-9 16-2-16,-3 13 0 15,-12 3 4-15,-3 8-6 16,-4 14 15-16,-1 7-3 15,-1 14-2-15,-1 8 3 16,-5 3 4-16,0 2-2 0,0 6-7 16,0-4 8-1,0-1-5-15,0-6-4 0,0-9 1 16,-8-4 1-16,1-17-5 16,4-5 3-16,-2-13-5 15,-1-11 0-15,-1-5-4 16,-10-7 0-16,-22-11 0 15,-23 10-61-15,-24 5-120 16,-15-2-275-16</inkml:trace>
  <inkml:trace contextRef="#ctx0" brushRef="#br0" timeOffset="64390">11467 6630 366 0,'0'0'244'0,"0"0"-109"16,0 0-17-16,0 0-20 16,0 0-5-16,0 0-25 15,-125-53-12-15,114 53-5 16,7-3-8-16,4 3-16 16,0-3-11-16,12-2-13 15,39 2-3-15,29-2 17 16,30-1-6-16,27 6-6 15,12 0 5-15,-5 0-5 16,0 0-1-16,-26 0-1 0,-10 0 0 16,-26 0 0-1,-20 0 3-15,-23 0-5 0,-24 0 0 16,-12 0-1-16,-3 0-4 16,-33 0-86-16,-32 0-98 15,-22 11-177-15,-8 8-375 16</inkml:trace>
  <inkml:trace contextRef="#ctx0" brushRef="#br0" timeOffset="65111">11607 6665 560 0,'0'0'181'0,"0"0"-25"15,0 0-28-15,0 0-11 16,0 0-18-16,0 0-13 16,15-75-37-16,-15 75-13 15,0 0-10-15,0 0-14 16,0 0-12-16,0 21-9 16,-6 28 9-16,-6 20 7 15,-1 14-3-15,5 8 1 16,-1 4 6-16,0 2-2 15,0-3 3-15,3-9-4 16,-2-4-3-16,-2-15 0 16,5-12-4-16,2-11 2 0,3-14-2 15,0-10 1-15,0-3 0 16,0-11-2-16,0-2-1 16,0-3 1-16,21 0 2 15,14 0 2-15,18 0 5 16,21 0-8-16,16 0 3 15,17-8-2-15,6-3-1 16,6 3 0-16,-1-3 0 16,4-2 4-16,-7 8-4 15,-4-1 0-15,-16 1-1 16,-11 0 0-16,-17 2 1 16,-10 3 0-16,-13 0-1 0,-11 0 1 15,-5 0 4-15,-12-3-5 16,-4 1 1-16,-2-4 0 15,-2-7 1-15,2 2 0 16,1-5 0-16,1-10 7 16,4-8 2-16,-5-10-2 15,1-12 9-15,-4-11-10 16,2-5 4-16,-5-11 1 16,-5-11-7-16,0 3-2 15,0-5 0-15,-8 8-3 16,-19 10-1-16,-9 6-4 15,-8 19 1-15,-16 5 1 16,-8 18-4-16,-7 9-4 16,1 18 7-16,-3 3-5 0,4 6 4 15,6 36-25-15,11 6-77 16,12 14-90-16,8 7-192 16</inkml:trace>
  <inkml:trace contextRef="#ctx0" brushRef="#br0" timeOffset="65495">11979 6844 568 0,'0'0'235'0,"0"0"-165"15,0 0-13-15,0 0 9 16,0 0-30-16,0 0-26 16,109-48-4-16,-82 61-3 15,-6 17 3-15,-6 4-3 16,-12-4 12-16,-3 5 0 16,0-3-1-16,-13 2 4 15,-20 3 7-15,-11 4-6 16,3-4-3-16,2-4-3 15,12-7-1-15,16-10-7 0,11-10-2 16,0-6-3 0,0 0 0-16,41 0 2 0,24-6 15 15,22-12 7-15,5-4-16 16,-9 9-8-16,-21 2-37 16,-35 11-291-16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3:00:02.71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200 1310 352 0,'0'0'287'0,"0"0"-171"15,0 0 15-15,0 0-31 16,0 0-5-16,-36-150 10 0,27 131-33 16,0-2-19-16,3 13-7 15,-3 1-5-15,6 7-4 16,0 0-24-16,-5 0-13 16,-10 12-8-16,-12 29 8 15,1 7 2-15,1 0 6 16,16 0-8-16,12-6-1 15,0 1-1-15,18 3-1 16,17-11 0-16,4 2-1 16,-3-2 3-16,-6-9-4 15,-1 1 4-15,-8-8 0 16,-6-3-2-16,-5-3 6 16,-8-2-6-16,-2-3 3 15,0-3-6-15,0 1-3 16,-7 2-46-16,-9-5 9 0,-6-1-55 15,8-2-19-15,11 0-15 16,3-29-19-16,0-14-31 16,21-18 68-16,13-9-143 15</inkml:trace>
  <inkml:trace contextRef="#ctx0" brushRef="#br0" timeOffset="37">200 1310 306 0</inkml:trace>
  <inkml:trace contextRef="#ctx0" brushRef="#br0" timeOffset="1261">200 1310 306 0,'159'-246'218'0,"-149"198"-84"0,-7 13-29 16,2 11 16-16,-5 11-9 15,0 10-20-15,0 3-26 16,0 0-40-16,10 5-25 16,1 30 4-16,4 18 50 0,6 14-13 15,-6 8 3 1,-3 11-20-16,-6 2 0 0,-3-3-14 16,-3-7-6-16,9-13 2 15,0-15-5-15,3-18-2 16,-4-19 0-16,-2-7 1 15,-2-6 2-15,-1 0-3 16,5 0 0-16,2-30 13 16,-5-7-6-16,-2-11-7 15,-3 2 3-15,0 9 2 16,-18 0-10-16,-6 10 2 16,1 13 1-16,8 9-1 15,2 0-1-15,8 5-6 0,5-3 4 16,0 3 3-1,0 0-1-15,15 0-10 0,14 0 14 16,7 0 0-16,5 0 0 16,2 0-2-16,4-22 1 15,-3-7 1-15,-6-5 6 16,-7 7-6-16,-13 4 1 16,-13 16 8-16,-5 2-5 15,0 5-1-15,0 0 1 16,0 0-2-16,-18 5-4 15,-8 25-10-15,-4 5 12 16,6 13 0-16,9 5 4 0,10-5-4 16,5-5 0-16,0-8 0 15,0-17 2-15,15-1-2 16,-4-10 0-16,-1-7-5 16,5 0 2-16,3-4 3 15,-5-22 12-15,5 2-10 16,-8 1 5-16,-7-7-7 15,2 12 0-15,-5 2 6 16,0 2-2-16,0 9-3 16,0 2-1-16,0 3-2 15,0 0-2-15,0 0-7 16,0 0-3-16,10 19 14 16,1 5 0-16,1 3 1 15,3-3-2-15,-3-2 5 16,5-6-5-16,-1-3 1 0,-4-8 0 15,6-5 1-15,-7 0 3 16,7 0-4-16,0 0 7 16,0-17-6-16,2 0 10 15,1-7-11-15,-3 2 0 16,0 8 3-16,-6 1-3 16,-1 8-2-16,-1 5 1 15,5 0-1-15,-1 0 1 16,4 0-7-16,0 13 8 15,0 6-5-15,-3-3 0 0,3-5 5 16,0-6 0 0,-3-5 2-16,3 0 2 0,-5 0-4 15,5-16 4-15,6-19 7 16,-2-8-8-16,-6-10 0 16,2-6 11-16,-5-8-1 15,-4-2 8-15,-6 2-9 16,-3 3 3-16,0 10 15 15,-18 17-23-15,0 7 3 16,6 20 1-16,6 10-6 16,4 0-5-16,2 16-3 15,0 32-8-15,0 16 8 16,0 16 4-16,8 1-1 16,10-6 0-16,0-6 5 15,2-16-5-15,-2-5 0 0,-3-24-37 16,1-13-29-1,-8-8-16-15,4-3-50 0,-1-3-5 16,-1-26-81-16,-10-6-72 16,0 3 13-16,0 3 151 15,-10 5 123-15,-10 0 3 16,-4 2 30-16,1 9 65 16,-5-3 28-16,2 8 3 15,8 2 16-15,3 1-21 16,12 5-23-16,3-5-1 15,0 2-35-15,26-2-60 16,31-6 1-16,21-2 9 0,5-4-12 16,0 1-4-1,1 1-150-15,-11 1-229 0</inkml:trace>
  <inkml:trace contextRef="#ctx0" brushRef="#br0" timeOffset="1503">2063 1136 725 0,'0'0'213'0,"0"0"-123"16,0 0-12-16,0 0-28 15,0 0-36-15,0 0-4 16,62-16 2-16,-6 16-1 0,3-3-8 15,-2 3 0-15,-6 0-6 16,-10 0-56-16,-15 0-141 16,-16 0-11-16,-10 11-129 15</inkml:trace>
  <inkml:trace contextRef="#ctx0" brushRef="#br0" timeOffset="1666">2154 1361 416 0,'0'0'291'0,"0"0"-151"16,0 0-40-16,0 0-33 16,0 0-55-16,0 0-4 0,104-3 2 15,-44 0-10-15,17-13 6 16,10 3-12-16,10-11-184 16,-1 3-263-16</inkml:trace>
  <inkml:trace contextRef="#ctx0" brushRef="#br0" timeOffset="1917">2968 1122 816 0,'0'0'111'0,"0"0"-52"0,0 0 35 15,0 0-43-15,0 0-48 16,0 0 6-16,24-2-7 16,24 2 16-16,8 0-8 15,12 0-8-15,1 0-2 16,-7 0-119-16,-14 0-103 16,-25 0-142-16</inkml:trace>
  <inkml:trace contextRef="#ctx0" brushRef="#br0" timeOffset="2092">3111 1310 505 0,'0'0'236'0,"0"0"-125"0,0 0-17 16,0 0-2-16,0 0-47 16,0 0-44-16,-42 40-1 15,84-35 0-15,18-5 14 16,17 0-1-16,18 0-13 15,6 0-203-15,-1-21-202 16</inkml:trace>
  <inkml:trace contextRef="#ctx0" brushRef="#br0" timeOffset="3226">3909 1141 729 0,'0'0'210'0,"0"0"-144"0,0 0-59 16,0 0 11-16,0 0 9 15,0 0-11-15,179-83 5 16,-147 65 0-16,-7 5-18 16,-10-1 19-16,-7 6 5 15,-8-8 2-15,0 2 16 16,0 4-22-16,0 2-7 15,-8-3 5-15,-17 6-21 0,-1 5 0 16,-1 0-13 0,-2 10 13-16,1 20 0 0,2 5 0 15,5 7 0-15,9 5 0 16,6 3 2-16,6 1-4 16,3-3 2-16,30 0 0 15,6-16 2-15,5-8 1 16,7-8-3-16,3-16 4 15,2 0-4-15,1-13 14 16,-5-14-12-16,-4 0-1 16,-15-2 10-16,-12 2-10 15,-10 3 2-15,-1 0 5 16,-2 5-6-16,-5 8 10 16,1 10-12-16,-4 1 1 15,0 0 0-15,0 0-1 0,5 0-12 16,8 1 0-16,3 23 12 15,9 3 1-15,-4 3-1 16,2-1 0-16,1-5 2 16,3-5-2-16,-3-6 0 15,2-2 2-15,-1-11-1 16,1 0 7-16,-3 0-5 16,5 0 2-16,-5-16 3 15,1-3-8-15,-1 0 1 16,2 1-3-16,-2-5 5 15,-2 16-2-15,0 2-1 16,-4 5-13-16,1 0 7 16,-2 0-19-16,-5 24 2 0,4 0 16 15,-3 5-3-15,6-5 9 16,3 6 1-16,5-11-2 16,10-3-3-16,8-14 1 15,7-2-1-15,0 0 3 16,-7-18 4-16,-14-7 2 15,-9 1-3-15,-10-10-1 16,-11-4 16-16,0 1-8 16,0-3 13-16,-11-3 14 15,-17 11-31-15,8 10 15 16,2 12-19-16,7 10-2 16,-7 0 1-16,-3 0-15 15,-6 29 16-15,-2 14 0 16,1 16 4-16,10 0-4 0,10-6 0 15,8-5 1-15,0-18-5 16,3-6 4-16,15-19-3 16,-3-5-3-16,5 0 6 15,7-27 7-15,8-21 6 16,4-13-10-16,0-6 12 16,-6-10-4-16,-4-4 18 15,-9-4 24-15,-5-9-28 16,-12 6 6-16,-3 8-16 15,0 8-6-15,-5 20 9 16,-8 17-15-16,5 12 2 16,2 23-5-16,0 8-11 0,3 56 0 15,0 35 6 1,3 7 5-16,0 2 6 0,10-23-6 16,21-10 0-16,11-16 1 15,11-16-1-15,10-19 0 16,15-13-4-16,2-11-49 15,-10 0-84-15,-13-11-174 16,-27-11-393-16</inkml:trace>
  <inkml:trace contextRef="#ctx0" brushRef="#br0" timeOffset="13561">149 0 499 0,'0'0'637'0,"0"0"-518"16,0 0-104-16,0 0 32 15,256 149 53-15,-99-26-35 16,23 30 4-16,18 39-11 15,30 16-16-15,25 1-20 16,22-12 12 0,26-19-14-16,2-23-11 0,-18-24-6 15,-15-24 1-15,-38-27-4 16,-50-16-7-16,-49-21-51 16,-53-16-47-16,-41-9-55 15,-37-18-149-15,-2-45-98 16</inkml:trace>
  <inkml:trace contextRef="#ctx0" brushRef="#br0" timeOffset="13801">3189 66 952 0,'0'0'219'0,"0"0"-166"15,-206 54-24-15,37 69 23 16,-83 78-13-16,-82 63 0 16,-52 52-14-16,-9 28-6 15,45 1-8-15,73-18-11 16,102-6-3-16,77-3-1 16,54-11-74-16,23-21-144 0,0-48-287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1:58:20.65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32 187 0,'0'0'216'0,"0"0"-107"15,0 0-32-15,0 0-9 16,0 0-39-16,0 0-15 15,62-31 10-15,-42 31-10 16,2 0 4-16,5 7 9 16,-1 6-8-16,-1 3 4 15,1-3-11-15,-8 0-9 16,-3 4 12-16,-7-1-15 16,-8 3 2-16,0 0 5 15,-3-2-6-15,-23 2 15 16,-4 1-1-16,1-7 1 0,-1 0 14 15,12-4-20-15,9-5 1 16,5-1-4-16,4-3-4 16,0 0-1-16,0 0-2 15,0 0 0-15,18 0 20 16,7 0-3-16,4 0-1 16,1 6-5-16,-1-1-10 15,2 5 5-15,-5 4-6 16,1 2 0-16,-6 0 0 15,2-3 0-15,-5 3 0 16,-5 1 0-16,-5-7 1 16,-8-1-1-16,0-2 0 15,0-1 0-15,-3-2 9 16,-35-1-3-16,-8-3 0 16,-3 0-3-16,-5 0 2 0,10-7-10 15,5-4-6-15,1 0-138 16,7 3-134-16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3:00:18.36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1518 2963 755 0,'0'0'187'0,"0"0"-61"15,0 0-8-15,0 0-20 16,0 0 0-16,0 0-51 16,-20-120-19-16,-16 112-16 15,-6 8-12-15,-9 0 10 16,0 0-9-16,10 21-1 15,12 9 0-15,14 6-5 0,15 3 4 16,0 9-1-16,5-3 0 16,29 3-4-16,4-4 6 15,3-5 0-15,1 1 1 16,-6-3 5-16,-6 2-4 16,-9-8-2-16,-10 1 0 15,-11-2-4-15,0-3 7 16,0-1-6-16,-29-2 3 15,-13 0-2-15,-3-4 1 16,-2-7-1-16,6-6-20 16,5 0-42-16,12-7-29 15,18 0-47-15,6 0-62 16,9-26-97-16,38-8-107 0</inkml:trace>
  <inkml:trace contextRef="#ctx0" brushRef="#br0" timeOffset="944">1655 3219 289 0,'0'0'249'16,"0"0"-79"-16,0 0-3 16,0 0-34-16,0 0-29 15,0 0 5-15,15-66-19 16,-15 66-43-16,0 0-28 16,0 0-19-16,-3 21-11 15,-12 17 11-15,5 7 2 16,7 3 3-16,3-4-5 15,13-7 3-15,20-13-2 0,8-11-1 16,-2-4 5-16,-1-9-4 16,-2 0-1-16,-7-7 4 15,-4-14 1-15,-14-5 3 16,-8-6-8-16,-3 0 17 16,-3-1 18-16,-26-1 9 15,-14 5-19-15,-3 5-9 16,1 10-5-16,12 6-6 15,10 8-4-15,5 0-2 16,-3 11 2-16,1 21-1 16,-2 8 2-16,11 0-2 15,11-3-5-15,0-5 4 16,2-8 1-16,29-4-4 16,3-10 1-16,12-10-3 0,3 0 1 15,8 0 5 1,-6-21 3-16,-7 2-1 0,-11-3 1 15,-7 4-1-15,-8 2 3 16,-6-3-4-16,4 2 1 16,-8 4-1-16,4 2-1 15,-1 6 0-15,4 5 0 16,9 0-8-16,1 0 2 16,4 14 6-16,-2 12-1 15,-6 2-5-15,-6 1 5 0,-4-8 1 16,-1-5 0-1,3-5 1-15,-3-11-2 16,2 0 3-16,2 0 1 0,7 0-3 16,9-24 8-1,-1-11 0-15,-1-7-5 0,-2-10 3 16,-5-9 5-16,-6-6-3 16,-10 0 3-16,-5 0 3 15,0 14-1-15,0 16-8 16,-2 13 4-16,-9 15-3 15,4 9 1-15,4 0-7 16,0 11-16-16,0 43-6 16,3 21 22-16,0 18 2 15,0-7-1-15,0-9-1 16,16-15 2-16,7-17-2 16,7-13-7-16,-4-13-26 15,3-12-19-15,7-7-39 0,3 0-6 16,-6-26-13-16,-10-6-35 15,-16-3 5-15,-7 0 45 16,-7 4 44-16,-29 1 40 16,-5 3 6-16,0 9 5 15,-1 7 2-15,9 3 44 16,10 6 5-16,11-2-5 16,6 4 4-16,6-2 7 15,0-1 2-15,0-5-47 16,41-5-6-16,31-6-3 0,20-2-3 15,6-3-128 1,-5-3-343-16</inkml:trace>
  <inkml:trace contextRef="#ctx0" brushRef="#br0" timeOffset="2563">3729 3073 424 0,'0'0'429'0,"0"0"-299"16,0 0-4-16,0 0 7 16,0 0-31-16,0 0-42 15,-10 0-23-15,10 0-10 16,0 3-14-16,0-1-9 16,0 6-4-16,0 8-5 15,0 11-1-15,0 14 6 16,0 7 3-16,0 0 0 15,0-6-1-15,0-7-2 0,7-8 0 16,11-11 1-16,-4-8-2 16,6-8 1-16,1 0 0 15,1 0 1-15,1 0 2 16,-7-14 1-16,-5-2 4 16,1-2-6-16,-6-3 3 15,-1-3-3-15,-5 2 3 16,0 9-2-16,0 2-3 15,0 8 1-15,0 3-2 16,4 0-4-16,-1 0-3 16,2 14-5-16,5 10 11 15,8 0 2-15,-1-6 0 16,5-1 1-16,-2-10 1 16,1-7-1-16,5 0-1 0,7 0 4 15,3-5-1-15,-7-14-1 16,-1-5-1-1,-17 0 1-15,-5 2 4 0,-6-4-3 16,0 5 1-16,0 1-2 16,0 10 0-16,-12 5-4 15,2 5 2-15,5 0-9 16,2 0 5-16,-2 14-9 16,-2 11 7-16,7 8 3 15,0-6 3-15,0-9-1 16,30-4 0-16,11-9 1 0,8-5 3 15,7 0-3 1,1-21 0-16,-5-14 4 0,-4-6-3 16,-6-4 1-16,-12-5 2 15,-7-4-1-15,-12-5 5 16,-11 1-1-16,0-1 5 16,0 5-1-16,-23 9 2 15,-1 15 4-15,7 13-5 16,1 11-3-16,8 6 2 15,1 0-11-15,-7 15-4 16,-3 36-4-16,-7 19 8 16,2 13 4-16,11 2-4 15,4-7 2-15,7-8-1 16,0-12 0-16,4-13 1 16,20-10-2-16,-1-11 0 0,1-10 1 15,3-6 0-15,2-8-1 16,4 0 3-16,-3 0-2 15,-3-14 1-15,-7-7 1 16,1 0-3-16,-6-6 3 16,0-6-3-16,-4 4 0 15,2 8 0-15,-1 8 0 16,-6 8-1-16,2 5-4 16,4 0-9-16,3 1 5 15,6 23 8-15,0-1 0 16,-3-3 0-16,0-5 2 15,-3-6-2-15,3-3 2 0,2-6-1 16,1 0 1 0,5 0 0-16,-2-13 1 0,3-9 2 15,-3-4-3-15,-6-6 0 16,-6-3 1-16,-4-5 0 16,-8 0 1-16,0-1-2 15,0 7-1-15,-3 10 0 16,-9 11 0-16,4 4 0 15,1 9-4-15,-4 0-7 16,1 22 0-16,2 18 8 16,2 5 4-16,6-2-2 15,0-3 2-15,6-8-1 16,17-8 1-16,1-8-1 16,6-5 1-16,0-8-1 15,5-3 0-15,1 0 4 0,2 0-3 16,8-21 2-16,-5-3-2 15,-2 0 1-15,-10 0-1 16,-5 7 0-16,-10 9 3 16,-1 3-4-16,-1 5-5 15,-4 0 0-15,2 0 0 16,-2 13 5-16,2 0-1 16,-2 4 1-16,0-6 0 15,5-1 0-15,2-2 2 16,-3-2-2-16,5-1 0 15,-2-2 0-15,3-1 5 16,5-2-4-16,11 0-1 0,1 0 1 16,9-5 0-16,-2-11-2 15,-6 5 0-15,-3 3 0 16,-13 3-4-16,1 5-12 16,-3 0 3-16,-3 0-2 15,3 0-8-15,-6 11-2 16,-1 7-27-16,5-2-80 15,2-8-155-15,8-8-307 16</inkml:trace>
  <inkml:trace contextRef="#ctx0" brushRef="#br0" timeOffset="2903">6224 2001 970 0,'0'0'187'16,"0"0"-113"-16,0 0 30 15,0 0-2-15,0 0-35 16,0 0-36-16,-69 3-19 15,52 98-3-15,-1 30 1 16,9 6 3-16,9 9-5 0,0 2-3 16,0 0-1-16,18-7-2 15,11-16 3-15,4-18-4 16,9-18-1 0,2-15-4-16,9-17-75 0,16-18-129 15,20-15-303-15</inkml:trace>
  <inkml:trace contextRef="#ctx0" brushRef="#br0" timeOffset="3621">6698 3011 565 0,'0'0'212'0,"0"0"-98"16,0 0-7-16,18-138 8 0,-18 111-40 15,-2 6-12-15,-19 7-15 16,0 11-13-16,-2 3-23 15,-1 0-2-15,0 0-8 16,3 19-1-16,3 3-2 16,12 4-1-16,1 7 2 15,5 1-1-15,0 11 1 16,26 3 1-16,10 3-1 16,0 3 1-16,0-6 0 15,2-8-1-15,-6-6-2 16,-2-10 2-16,-6-9 1 15,-15-5 2-15,-6-2-2 16,-3 3-1-16,-10 5-6 0,-42 2-11 16,-14 4-81-16,-11-6-51 15,9-6-7-15,25-7-61 16,30-3-75-16</inkml:trace>
  <inkml:trace contextRef="#ctx0" brushRef="#br0" timeOffset="4762">7070 2760 552 0,'0'0'181'0,"0"0"-52"15,0 0-1-15,0 0 0 16,0 0-20-16,0 0-30 0,0-135-27 16,0 135-43-16,0 45-2 15,0 24 1-15,0 22 26 16,0 15-9-16,-5 4-8 15,-2-3-3-15,7-8-4 16,0-19-7-16,0-15 1 16,0-20 0-16,0-18-2 15,3-16-2-15,1-9 1 16,-4-2-9-16,3 0 4 16,-3-21 1-16,0-17 3 15,0-7-10-15,0 2 2 16,-18 5 2-16,-10 7 0 15,5 7 4-15,2 7 2 0,6 10-2 16,9 4 1-16,1 0 1 16,5 0 0-16,0 3 0 15,0 0-8-15,32 0 3 16,19 0 6-16,15 0 0 16,7 0-1-16,4 0 0 15,-5-5 0-15,-16-5 1 16,-14 1 0-16,-15 2 0 15,-12 1 5-15,-9 0-5 16,-6 4 5-16,0-1 2 16,0-5-4-16,0 1-1 15,-13-2-2-15,-13 4-1 16,-7 5-1-16,-3 0-1 16,3 5-2-16,2 28-1 0,13 4-1 15,12 3 7-15,6-6-1 16,0-4 1-16,17-14 4 15,10-3-4-15,-3-10 5 16,3-3-4-16,-6 0 1 16,0 0 3-16,-8 0 0 15,2-16-2-15,1-8 4 16,2-2-5-16,-1-6 2 16,1 5-4-16,-7 4-1 15,-4 11 1-15,-4 9 3 16,-3 1-3-16,0 2 0 15,0 0-1-15,0 0-5 0,0 0-7 16,0 21 5 0,6 8 8-16,6-2 1 0,-4 2 1 15,5-5-3-15,2-2 2 16,-4-3 0-16,1-9-1 16,-4-5 3-16,8-2 1 15,-1-3 1-15,5 0-3 16,7-18 9-16,0-12-11 15,2 3 7-15,-1 1-7 16,-8 5 0-16,-4 9 0 16,-5 7 0-16,-2 5 0 15,6 0-6-15,3 0-3 16,3 14 8-16,2 10-7 16,1 0 7-16,-1-6 1 15,8-1 2-15,4-15-2 0,1-2 6 16,3 0-4-16,-1-19 3 15,-2-16-2-15,-7-10 0 16,1-11 1-16,-9-5 2 16,-10-9-3-16,2-2 8 15,-11 1 5-15,-2 0 6 16,0 4-4-16,-2 19 5 16,-19 13-6-16,6 19-6 15,6 14-1-15,3 2-10 16,-3 18-9-16,0 38-4 15,3 22 13-15,3 13 3 16,3-4-1-16,0-6-2 0,0-14 0 16,16-10-1-16,-1-15-5 15,5-16-86-15,1-9-14 16,0-12-73-16,-1-5-67 16,-7 0-119-16</inkml:trace>
  <inkml:trace contextRef="#ctx0" brushRef="#br0" timeOffset="4914">8148 3065 524 0,'0'0'122'15,"0"0"5"-15,0 0 27 16,0 0-114-16,0 0-28 16,167-59-11-16,-75 40-1 0,-2 4-83 15,-16 8-173-15,-12 7-204 16</inkml:trace>
  <inkml:trace contextRef="#ctx0" brushRef="#br0" timeOffset="5250">9251 2781 558 0,'0'0'361'0,"0"0"-197"15,0 0-23-15,0 0-29 0,0 0-45 16,0 0-20-16,-21-37-34 16,-12 41-7-16,-11 27-4 15,-13 15 0-15,-2 10-1 16,-6 11 1-16,-4 2-2 16,10-2 0-16,11-11 1 15,24-11-2-15,19-15 0 16,5-12 1-16,0-4 1 15,29-6 0-15,7-1 4 16,9-3 2-16,12-4-6 16,2 0 4-16,3 0-5 15,12 0-37-15,4-6-84 16,-1-9-141-16,3-5-212 16</inkml:trace>
  <inkml:trace contextRef="#ctx0" brushRef="#br0" timeOffset="6413">9732 2881 901 0,'0'0'55'16,"0"0"-54"-16,0 0 11 0,0 0 31 15,0 0 10-15,0 0-12 16,158 0-14-16,-114-3-9 16,-5-13-3-16,-13-6 10 15,-11 4 30-15,-8-6-1 16,-7-1-10-16,0 5-8 16,0 0-8-16,-25 9-23 15,-4 7-5-15,-4 4-4 16,0 0 4-16,-3 24 0 15,5 7-3-15,3 11 3 16,7 2 2-16,13 5-2 16,8 1 3-16,0-2-2 15,11-5 1-15,28-11 0 16,6-11-1-16,9-7 4 16,2-14-2-16,1 0 3 0,2 0-3 15,-6-19 8-15,-5-9-7 16,-7-6 0-16,-8 0 1 15,-9-2-1-15,-7 5 0 16,-8 7 3-16,-2 8-1 16,-7 10 6-16,0 6-12 15,2 0 0-15,1 0-14 16,7 27 2-16,1 8 10 16,4 0 2-16,3-1 2 15,-3-4-2-15,3-3 1 16,0-9 3-16,-4-4-4 15,6-4 1-15,5-4 0 0,1-6 2 16,5 0 1-16,0 0 3 16,5-6-6-16,-3-12-1 15,-4-4 4-15,-1 1-3 16,-8 3 3-16,-2 7-4 16,-9 2 0-16,3 7 0 15,-4 2-4-15,5 0-3 16,5 0 4-16,-3 2-2 15,3 14 3-15,0 1 0 16,0-4 2-16,2 0 0 16,4-5 0-16,-1-5 0 15,0-3 5-15,5 0-1 16,1 0-2-16,1-20 3 16,-1-6-2-16,-1-6 3 15,-10 1-4-15,-3-4 1 0,-10-2 5 16,-5-1-1-16,0 7 9 15,-12 0-6-15,-14 12-8 16,-5 7-2-16,5 8-8 16,-7 4-2-16,7 0 6 15,3 28 1-15,-2 14-3 16,4 6 5-16,10-5 2 16,7-3-1-16,4-13 1 15,0-6-2-15,7-10 1 16,11-9 0-16,-4-2 4 15,10 0 7-15,3-10-5 16,8-20 2-16,1-12 1 0,3-9-1 16,-3-11 8-16,-10-10-1 15,1-5 3-15,-10-6-9 16,-5-6 1-16,-2 7 0 16,-10 15-5-16,0 19-1 15,0 24-2-15,0 16 4 16,0 8-6-16,0 0-10 15,0 13-2-15,0 33-4 16,-4 17 15-16,1 15 0 16,3 5 2-16,0-3 4 15,12-5-5-15,17-8 1 16,4-6 2-16,6-7-3 16,7-14-24-16,0-10-78 0,8-21-57 15,5-9-156-15,3-2-246 16</inkml:trace>
  <inkml:trace contextRef="#ctx0" brushRef="#br0" timeOffset="6630">11669 1956 686 0,'0'0'272'0,"0"0"-110"15,0 0 2-15,0 0-39 16,0 0-50-16,0 0-56 15,69 7-12-15,19 106 30 16,20 23 9-16,-8 8-24 0,-25 6-16 16,-34 5 3-16,-41 16-7 15,-44 14-1-15,-90 13-1 16,-68-1-104-16,-53-9-240 16</inkml:trace>
  <inkml:trace contextRef="#ctx0" brushRef="#br0" timeOffset="9930">5187 1974 417 0,'0'0'256'15,"0"0"-113"-15,0 0-14 0,0 0 13 16,0 0-25 0,0 0-59-16,-72-72-43 0,10 56 21 15,-30 3-11-15,-35 10-14 16,-45 3-6-16,-52 0-2 16,-31 11-2-16,-24 18 0 15,-19 6-1-15,4 5-1 16,6-6 1-16,0 1 0 15,21-5 2-15,8 2 0 16,-3 6-2-16,4 7-2 16,-12 16-1-16,-7 11-10 15,7 11 1-15,18-3-3 16,29-5 13-16,51-16 2 16,53-11-2-16,47-13 2 15,39-3 0-15,28 5-3 0,5 12-4 16,3 12 5-16,27 11 2 15,6 14 1-15,5 5-1 16,-5 2 0-16,-7 6 0 16,-2 3 1-16,-6 3 5 15,0 2 2-15,-3-9 1 16,2-2-1-16,-2 0-2 16,3-10 1-16,-3 0-6 15,5-6 4-15,5-13-4 16,-2-8-1-16,13-14 5 0,14-10-5 15,30-19 3 1,42-16-1-16,45-3 5 0,41-45-7 16,44-10 7-16,33-7-6 15,15 9 6-15,8 8-7 16,-10 10-1-16,-13 14-1 16,-14 8 2-16,-14 8-2 15,8 5 5-15,14 3-1 16,16 0-1-16,22 0-1 15,13 0-2-15,-6 0 1 16,-1 0 1-16,-2 0 1 16,6 0 0-16,6 0 0 15,18 0-1-15,-1-4 2 16,4-2-4-16,2 1 2 16,4-4 0-16,5-1 4 0,-11-6-4 15,-17 0-1-15,-27-3 0 16,-43 3-2-16,-38 6 0 15,-37 4 3-15,-25 2 1 16,-19 4-1-16,-14 0 1 16,-9 0 0-16,-3 0 0 15,-9 0-1-15,-3 0 0 16,-10 0 0-16,-10 0-3 16,-8 0 3-16,-13 0-1 15,-6 0-1-15,-9-1 0 16,-5-5 0-16,7 1 2 15,7-3 0-15,9 0 0 0,2-2-1 16,3-10 2 0,-3-5-1-16,-5-9 0 0,-10-11 4 15,-14-14-3-15,-16-17 8 16,-14-7-1-16,-9-12 8 16,-3-1-4-16,-1 0 14 15,5 0-4-15,5-6 0 16,6-2-12-16,2-9-8 15,1-2 0-15,-4-2 1 16,-10 1-3-16,-10-1 3 16,-3 4-1-16,-42-3 7 15,-9 8 1-15,2 15 1 16,6 12 6-16,14 23 6 16,10 15-11-16,2 13-8 0,-1 9 0 15,-5 5-4-15,-13 3-2 16,-30 7-3-16,-40 6 3 15,-49 0-1-15,-53 0 1 16,-49 0 2-16,-50 0 8 16,-50 0-8-16,-37-10-5 15,-37-4 5-15,-26 1-10 16,-21 10-1-16,-37 3-28 16,-35 19-32-16,-29 43-9 15,-18 39-20-15,3 33-48 16,33 18-55-16,50 3-80 0,59-24-370 15</inkml:trace>
  <inkml:trace contextRef="#ctx0" brushRef="#br0" timeOffset="11699">5665 522 634 0,'0'0'139'0,"0"0"-65"15,0-165 0-15,0 135 23 0,0 11-17 16,0 17-12-16,0 2-20 15,0 10-48-15,-21 49 6 16,-12 29-6-16,-1 25 9 16,1 11 5-16,12 1-4 15,15-3-5-15,6-9 3 16,14-14-4-16,34-16-1 16,14-22-1-16,18-24 0 15,18-28 5-15,18-9-4 16,15-46 6-16,3-19-5 0,-6-9-2 15,-21-6 2 1,-27-6-1-16,-30-2-1 0,-28-8 6 16,-19 2-7-16,-3 6-1 15,-3 13 7-15,-22 19-6 16,2 18 2-16,-1 19-1 16,9 14 0-16,3 5-2 15,3 0-3-15,-3 43-10 16,-2 35 10-16,-4 34 3 15,0 19 0-15,9 0 0 16,9-8-1-16,0-21 1 16,33-19 0-16,14-27 3 15,6-24-1-15,7-19-2 0,8-13 0 16,4 0 2 0,5-29 1-16,-2-19 0 0,-11-11 4 15,-13-2-7-15,-22-7 3 16,-11 2 1-16,-18-1 6 15,0 6-10-15,-2 12 2 16,-22 17 5-16,3 16-6 16,4 16-1-16,-4 0 0 15,-4 38-10-15,2 21 9 16,-1 10 1-16,15-3 1 16,9-9-1-16,0-15-1 15,9-10 1-15,27-7 2 16,5-15-1-16,13-10 1 15,8 0 1-15,15-26 0 16,3-22-1-16,0-9 2 0,-5-2-1 16,-9 1-1-16,-12-6 0 15,-10 5-1-15,-6 5 1 16,-7 14-2-16,-8 16 3 16,-8 13-3-16,-1 11-4 15,-2 3 0-15,-6 40-3 16,-6 13 5-16,0 3-6 15,0-5 8-15,-3-15 1 16,-2-17-1-16,2-9 0 16,3-13 1-16,0 0 0 15,0 0 9-15,0-11 4 16,-4-18-8-16,-5-5-5 0,-3-4-1 16,-9 3 2-16,1 6-2 15,-7 8-2-15,4 11 2 16,-7 10-5-16,-3 0-4 15,1 17 2-15,2 29 1 16,3 10 6-16,15-1 0 16,12-1-2-16,0-11 1 15,6-8 2-15,18-8-1 16,0-14 1-16,2-8-1 16,4-5 4-16,-1 0-1 15,4-29 5-15,-2-8-8 16,-5-3 2-16,-6-1 0 15,-4 4 1-15,-8 11 0 16,-5 9-3-16,-3 14 0 0,0 3 4 16,0 0-4-16,0 0-13 15,0 20 4-15,4 11 9 16,7 4 0-16,9-5-2 16,5-6 2-16,-1-6 2 15,-1-4-1-15,-2-4 0 16,2-4-1-16,2-6 3 15,7 0-1-15,4-16 7 16,5-16-5-16,4-9-1 16,-1 1-2-16,-5 1 2 15,-3 5-3-15,-6 17 0 16,-6 10 0-16,-4 7-3 16,1 0 0-16,0 14-4 15,-1 16 6-15,4 2-1 0,1 0 1 16,-2-5-1-16,3-8-36 15,2-9-121-15,-5-10-119 16,-5 0-190-16</inkml:trace>
  <inkml:trace contextRef="#ctx0" brushRef="#br0" timeOffset="11963">8520 218 483 0,'0'0'233'0,"0"0"-84"16,0 0-45-16,13-161 8 16,7 132-38-16,6 10-35 15,5 11-18-15,-2 8-8 16,1 16-12-16,-4 30 0 16,-8 13 6-16,-5 9-6 15,-8 5 3-15,-5-1 4 16,0 3-5-16,0-5-3 15,0 2 1-15,0 3-1 16,0-2-22-16,0-13-181 16,0-12-183-16</inkml:trace>
  <inkml:trace contextRef="#ctx0" brushRef="#br0" timeOffset="12273">8739 1030 559 0,'0'0'162'0,"0"0"-103"16,0 0 22-16,0 0 15 16,0 0-41-16,0 0-37 15,0 8-18-15,0 8-9 16,0 0 9-16,22 1 4 15,2-7-1-15,2-7 8 16,4-3-6-16,-1 0 37 0,4-6 42 16,0-15-16-16,-12-6-22 15,-13-2 6-15,-8-1-26 16,-11 4-24-16,-48 10-2 16,-28 16-71-16,-13 0-209 15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3:06:17.27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699 864 554 0,'0'0'140'16,"0"0"-6"-16,0 0-35 16,0 0-11-16,0 0-20 15,0 0-6-15,-42-10-9 16,42 10-14-16,0 0-32 15,0 0-7-15,15 0-1 0,12 0 1 16,15 0 19-16,11 0-3 16,9 0 5-16,-2 0-6 15,-1 0-7-15,-11 0 1 16,-13 0 0-16,-13 0-3 16,-11 0 0-16,-8 0-2 15,-3 0-3-15,0 0-1 16,0 13-6-16,0 14 6 15,0 11 1-15,0-1 5 16,0 3 0-16,0-1-5 16,-6 2 1-16,3-1 4 15,0-2-5-15,3-9-1 16,0 1 0-16,0-9-1 0,0-5-26 16,0 2-80-1,6-4-95-15,15 2-97 0,9-2-189 16</inkml:trace>
  <inkml:trace contextRef="#ctx0" brushRef="#br0" timeOffset="1252">65 523 172 0,'0'0'173'0,"0"0"-56"16,0 0-17-16,0 0-2 15,0 0-26-15,0 0-32 16,-8-6-8-16,29 6 23 15,15 0-18-15,23 0-16 16,18 0 10-16,13 2-8 16,10 6-10-16,8-1 0 15,1-5-1-15,16 3-5 16,11-5-5-16,13 0 1 16,8 3 0-16,5 0-2 0,-2 1-1 15,6 8 0 1,15-4-1-16,14-1 1 0,20 2-9 15,14-9 1-15,-3 2-6 16,-7-2 11-16,-11 0-10 16,1 0 13-16,4 0 0 15,3 0-4-15,5-2 4 16,-10-4 0-16,-13 3-2 16,-8 3 2-16,-5-1 0 15,-3 1-3-15,4 0-3 16,1 0 6-16,-2 0 0 15,3-9-1-15,-2 1 0 16,4-1 1-16,-3 2 0 16,3-1 4-16,-5 2-4 15,-4-1-3-15,3-1 3 0,1-1 3 16,-5-2 1 0,-5 4-4-16,-11-4 0 0,-15 0-1 15,-12 1 1-15,-6-1 0 16,0 3 0-16,-2 3-3 15,2 2 5-15,-6 3-2 16,-6 0 0-16,-1 0 1 16,-5 0-1-16,0-3 0 15,-2-2-1-15,-19 2-29 16,-15 3-28-16,-15 0-8 16,-18 0-15-16,-13 0 5 15,-23-2-41-15,-8-4-36 16,-6 1-165-16</inkml:trace>
  <inkml:trace contextRef="#ctx0" brushRef="#br0" timeOffset="3284">88 637 135 0,'0'0'184'0,"0"0"-30"16,0 0-39-16,0 0 4 0,0 0-39 15,0 0 10-15,-51-36-18 16,48 36-6-16,3 0-25 15,-3 0-13-15,3 0-22 16,0 0-6-16,-4 29-15 16,1 16 15-16,3 14 6 15,0 10 0-15,0 6 2 16,0 0 1-16,0 3-6 16,0-7 6-16,7-2-9 15,-1-9 3-15,-1-4 3 0,2-3-5 16,-2-7 0-1,-2-3 0-15,3-6 1 0,1-8-2 16,-2-2 0-16,8-8-8 16,-2-2 7-16,9-4-1 15,4 0-4-15,9-2 6 16,-3-4 8-16,2 2-8 16,4-4-2-16,2 1 2 15,8-6 4-15,7 3-4 16,9-3-2-16,6 0 2 15,9 0 1-15,7 0-1 16,11 0 0-16,11 0-1 16,17 0 2-16,4 0-1 15,6 0 1-15,-4 0 3 16,-7 0-2-16,-10 0-2 0,-2 0-1 16,3 0 1-16,13 0 3 15,7 0-3-15,19 0 0 16,16 1-1-16,17-1 2 15,10 3-2-15,8-3 0 16,-10 3 0-16,-9-3 0 16,-9 0 1-16,-15 0 0 15,-14 0 1-15,-6 0-1 16,-7 0 1-16,5 0 0 16,7 0 1-16,9 0-2 15,16-3 0-15,14-4 2 16,6-2-2-16,1 1 0 15,-11 4 1-15,-10-8-2 0,-16 1 1 16,-2 1-1-16,-6-4 1 16,-4 3 0-16,4 2 1 15,-2 0-1-15,5-1-1 16,-5 1 1-16,-5 4 1 16,-8-1 1-16,-7 4-2 15,1 0 0-15,0-1 2 16,-6 0-2-16,-3-2-1 15,0 2 1-15,-13-3-2 16,-8-1 1-16,0-4 0 16,0 0 1-16,7 1-3 15,4 1 3-15,2 4-8 16,-5-1 1-16,-1 2-4 16,-4-2 8-16,0-1-2 0,0 0 4 15,-1 0-1-15,-1-1-1 16,-10 2-9-16,-3 1 10 15,-3 0-2-15,-3 2 1 16,0 0 0-16,0 3 2 16,-5 0-2-16,-3 0 3 15,-10 0 0-15,-2 0 0 16,-1 0 0-16,-6 0-1 16,4 0-1-16,2 0 2 15,-2 0 2-15,2-2-2 0,-2-2-1 16,-4 4 1-1,1-2 1-15,0 2-1 0,1 0 0 16,2 0 0-16,-6-3-1 16,-4 3 1-16,-8-2-1 15,0-1 0-15,2 1 1 16,9-1-2-16,13 1 1 16,0-1 1-16,-7-1-4 15,-8 2-9-15,-16-1 8 16,-6-2 5-16,-7 3 1 15,-4-1 0-15,-7 1 1 16,1-1 1-16,-2 0 0 16,-4 0 4-16,0-5-4 15,0-1 4-15,3-1 4 16,2-4-3-16,-2-7-6 16,4-3 1-16,-4-5-1 15,0-3 0-15,-1-5 4 0,-2-6 5 16,0-1 5-16,0 1-3 15,3-1 7-15,0 5-7 16,4-2 2-16,-5 0 7 16,-2 4 1-16,0 2-3 15,0 6-2-15,0 2 2 16,0 0-13-16,0 6 4 16,0-3-1-16,-6 0-7 15,-3 3 2-15,4-1 3 16,-5 0-2-16,5 5-3 0,-5 0 1 15,4 4-3-15,-2-1 3 16,-1 6-3-16,0-3-1 16,-6 4-2-16,-8-1-2 15,-10 2-2-15,-14 1 2 16,-17 0 2-16,-24-1 0 16,-32-7-1-16,-31-3-6 15,-27-5-20-15,-25 1-27 16,-28 7-47-16,-9 11-50 15,-19 2 12-15,-3 0-36 16,17 0-206-16</inkml:trace>
  <inkml:trace contextRef="#ctx0" brushRef="#br0" timeOffset="4056">1805 969 193 0,'0'0'203'0,"0"0"-29"15,0 0-20-15,0 0-13 16,0 0-47-16,0 0 3 0,-36-121-16 15,36 111-4 1,0 7-30-16,0 1-5 0,0 2-10 16,0 0-11-16,0 0-19 15,0 2-2-15,0 27-16 16,0 15 16-16,11 12-3 16,1 4 6-16,-4 8-2 15,5-4-1-15,-8 0 0 16,-2 1 0-16,-3-12 4 15,0-5-4-15,0-5-13 16,0-8-83-16,0-8-82 16,-8-9-76-16,5-5-82 15</inkml:trace>
  <inkml:trace contextRef="#ctx0" brushRef="#br0" timeOffset="4386">2190 1148 305 0,'0'0'226'0,"0"0"-104"15,0 0 13-15,0 0-52 16,0 0-51-16,0 0-18 16,83-59-5-16,-73 59-5 15,-2 0-3-15,-2 3-1 0,-2 13-4 16,-4 5 1-16,0 4 3 15,0 4 4-15,-15-3 1 16,-1 2-3-16,1-8 3 16,10 0 3-16,2-5-4 15,3-3-4-15,0-2 0 16,11-3 0-16,19-3 2 16,14-4 3-16,10 0-5 15,8 0-10-15,10-4-46 16,-3-11-133-16,-10-4-215 15</inkml:trace>
  <inkml:trace contextRef="#ctx0" brushRef="#br0" timeOffset="4694">3021 608 122 0,'0'0'515'16,"0"0"-346"-16,0 0 17 15,0 0-136-15,0 0-17 16,0 0-18-16,0 42 21 16,0 10 25-16,0 9-15 15,0 9-25-15,10 5 3 0,1 2-11 16,2-5-4-16,-1 3-6 15,-4-8-1-15,-1-5-2 16,-4-9 0-16,0-10-13 16,-3-9-84-1,0-9-131-15,0-7-104 0</inkml:trace>
  <inkml:trace contextRef="#ctx0" brushRef="#br0" timeOffset="5007">3538 1024 501 0,'0'0'187'0,"0"0"-33"15,0 0 6-15,0 0-108 16,0 0-7-16,0 0-22 15,0-7-9-15,0 23-11 16,4 11 9-16,-1 8 5 16,-3-1-5-16,0 4-8 15,0-1-1-15,0-2-1 16,0 0-2-16,6-8-1 16,3-7-31-16,2-1-87 15,2-10-50-15,2-7-79 0,6-2-188 16</inkml:trace>
  <inkml:trace contextRef="#ctx0" brushRef="#br0" timeOffset="5452">4100 635 599 0,'0'0'205'0,"0"0"-29"16,0 0 8-16,0 0-91 16,0 0-25-16,0 0-29 15,-9-30-21-15,6 38-18 16,0 29 1-16,1 12 0 16,2 15 8-16,0 6-5 15,0 2 2-15,0 3-2 16,0-3-3-16,0 0 1 0,0-5 0 15,0-5-2-15,0-6 0 16,0-11-6-16,0-4-37 16,-3-13-94-16,0-4-93 15,3-7-47-15,0-7-257 16</inkml:trace>
  <inkml:trace contextRef="#ctx0" brushRef="#br0" timeOffset="5940">4743 998 359 0,'0'0'280'15,"0"0"-127"-15,0 0 29 16,0 0-65-16,0 0-13 16,0 0-28-16,-4-41-31 15,-2 41-23-15,-2 0-14 16,-7 14-8-16,-3 16 1 16,-3 5-1-16,3 3 1 15,3 4-1-15,3 3 1 0,3 1 0 16,7-3-1-1,2-6 1-15,0-3-1 0,0-10-3 16,15-5-3 0,5-5 0-16,7-8 6 0,0-4 2 15,-1-2 0-15,-2 0-1 16,-4 0 2-16,-4 0 3 16,-11 0-2-16,-5-11 3 15,0-4 5-15,0-5-12 16,-29-1-1-16,-12 6-6 15,-2 3-12-15,9 7-25 16,6 3-53-16,10 2-22 16,13 0-39-16,5 0-70 15,0 0-165-15</inkml:trace>
  <inkml:trace contextRef="#ctx0" brushRef="#br0" timeOffset="6301">5350 685 35 0,'0'0'593'16,"0"0"-432"-16,0 0 78 0,0 0-129 15,0 0-3-15,0 0-43 16,-41-55-15-16,30 81-35 16,-4 20-5-16,0 15 2 15,2 7-4-15,8 9 6 16,2 3 0-16,3 0 2 16,0-3-5-16,0-2-5 15,0-10-2-15,0-10-2 16,12-4 0-16,2-5-1 15,1-6-1-15,-2-5-25 16,-5 0-106-16,2-14-132 16,-8-5-267-16</inkml:trace>
  <inkml:trace contextRef="#ctx0" brushRef="#br0" timeOffset="8002">6308 1031 529 0,'0'0'157'0,"0"0"-46"15,0 0-27-15,0 0 13 16,0 0-33-16,0 0-15 16,0 0 20-16,0-46-15 15,0 46-38-15,-18 0-9 16,-7 0 11-16,-1 0-7 16,-4 0-10-16,4 13-1 15,5 4-1-15,0-1 0 16,9 1-1-16,9 6-1 15,3 4-2-15,0 1-7 16,13 5 12-16,18 3 3 16,12-8-3-16,-2 2-3 15,1-2 1-15,-6 0 2 16,-16 1 3-16,-7 0-3 0,-11-8-22 16,-2-1 15-16,0-7-3 15,-6-2-19-15,-21-9 29 16,1-2 0-16,-4 0 10 15,4-2 0-15,5-20-4 16,9-4-5-16,6-1 9 16,6-5-4-16,0-3 1 15,0-1-7-15,8 8-4 16,20 1 1-16,6 3-6 16,5 10 2-16,-6 7-54 15,-3 7-84-15,-6 0-71 16,-4 0-141-16</inkml:trace>
  <inkml:trace contextRef="#ctx0" brushRef="#br0" timeOffset="8340">6879 702 416 0,'0'0'244'0,"0"0"-75"16,0 0-26-16,0 0-3 15,0 0-44-15,0 0-19 16,0-48-29-16,0 48-14 0,0 2-17 16,0 33-12-16,-4 21 1 15,4 21 28-15,0 7-8 16,-3 1-12-16,0-2-1 15,3-3-7-15,-3-5-5 16,3-8-1-16,0-8 0 16,0-8-2-16,0-12-40 15,0-12-62-15,0-6-92 16,6-15-125-16,12-6-201 16</inkml:trace>
  <inkml:trace contextRef="#ctx0" brushRef="#br0" timeOffset="8872">7365 1004 553 0,'0'0'202'0,"0"0"-76"16,0 0-2-16,0 0-4 15,0 0-38-15,0 0-25 16,-30-35-29-16,24 35-9 15,1 0-9-15,2 0-4 16,3 0-6-16,0 0 0 16,0 0-1-16,0 0-2 15,0 16 3-15,0 6 7 16,8-1-6-16,13 3 0 0,12-2 1 16,3 2-1-16,0-1 1 15,0 1 1-15,-7 3-2 16,-2 0 1-16,-6 0-1 15,-10 0-1-15,-8-12 2 16,-3 2-2-16,0-4 2 16,-3-5-2-16,-26-3-9 15,-10-5 5-15,-2 0-11 16,-2 0-45-16,7 0-56 16,7-19-16-16,11-2 14 15,9-11 25-15,3-8 4 16,6-5 11-16,0-4-149 15,0 4 227-15,0 9 39 0,0 5 10 16,0 7 65-16,0 8-6 16,0 5-25-16,6-2-23 15,19 2-11-15,10 3-9 16,18 0-18-16,16 4-16 16,0 0-6-16,-7 1-4 15,-13-4-107-15,-9-3-292 16</inkml:trace>
  <inkml:trace contextRef="#ctx0" brushRef="#br0" timeOffset="9194">8093 485 859 0,'0'0'189'0,"0"0"-50"16,0 0-7-16,0 0-62 15,0 0-26-15,0 0-23 16,-21 62-12-16,16-4 39 16,2 12-17-16,3 2-15 15,0 5 1-15,0 1-7 16,0 0-3-16,14-4-6 0,-2-7 0 15,-2-5-1-15,-5-8-21 16,-5-13-41-16,3-5-68 16,-3-12-83-16,8-11-94 15,17-13-138-15</inkml:trace>
  <inkml:trace contextRef="#ctx0" brushRef="#br0" timeOffset="9662">8486 838 554 0,'0'0'284'0,"0"0"-176"0,0 0 6 16,0 0-27-16,0 0-52 15,0 0-21-15,71-22-2 16,-21 22-7-16,-2 0 2 15,-9 0-2-15,-8 11-3 16,-10 2 2-16,-9 4-2 16,-9-4-1-16,-3 3-1 15,0 0 2-15,-8 3 1 16,-22-3-1-16,1 0 10 16,1-3-9-16,10-5 0 15,10-2-2-15,8-5-1 0,0-1-4 16,0 4-2-1,5 2 3-15,16-2 3 0,4 5 7 16,1-1-3-16,-3-1-4 16,5 7 2-16,-7 0-1 15,-1 4-1-15,-2 4 0 16,-4-4 0-16,-2 3-1 16,-6-7 0-16,-6 0-1 15,0-7-2-15,-14-1-19 16,-24-1-30-16,-5-2-28 15,-4 0-80-15,8-3-50 16,12 0-96-16</inkml:trace>
  <inkml:trace contextRef="#ctx0" brushRef="#br0" timeOffset="9960">9133 493 582 0,'0'0'284'0,"0"0"-110"15,0 0-2-15,0 0-61 16,0 0-56-16,0 0-22 16,0-27-12-16,0 52-8 15,0 14 10-15,0 12 8 16,6 8-11-16,-3 8-4 0,-1 3-11 15,5 4 2-15,-7-2-6 16,0 0-1-16,0-7 0 16,0-4-20-1,-15-10-57-15,0-11-99 0,9-10-158 16,6-11-241-16</inkml:trace>
  <inkml:trace contextRef="#ctx0" brushRef="#br0" timeOffset="10441">9578 824 732 0,'0'0'178'0,"0"0"-50"0,0 0-2 15,0 0-30-15,0 0-41 16,0 0-14-16,10-58-31 15,-10 58-10-15,0 19-1 16,0 5 1-16,0 0 2 16,0 3-1-16,0-3 1 15,0 0-1-15,0 0-1 16,3-3 0-16,15-5 0 16,2 0-4-16,7-8 1 15,-4-3 0-15,-2-5 1 0,1 0 2 16,-2 0 0-1,1 0 5-15,0-3-3 0,-3-11 3 16,-3 2-2-16,-7-4 3 16,0 5 6-16,-4 1 10 15,-1-1 8-15,0 5-3 16,-3 1-4-16,3 5-8 16,-3 0 0-16,0 0-7 15,0 0-8-15,9 0-3 16,2 24-3-16,5 8 4 15,-1 6 2-15,-4 2 0 16,-2 0 0-16,-6 2 0 16,-3-1-37-16,0-1-96 15,0-3-228-15</inkml:trace>
  <inkml:trace contextRef="#ctx0" brushRef="#br1" timeOffset="14547">10010 568 441 0,'0'0'141'0,"0"0"-16"16,0 0 16-16,0 0-40 15,-15-147-24-15,-6 118-17 16,-7 4-13-16,-6 7-2 16,-9 4-12-16,-6 12-8 15,-11 2-16-15,0 0-7 16,3 18 6-16,-2 23-8 15,6 20-1-15,0 16 0 16,2 19 0-16,7 17 1 16,5 10 0-16,12 3 0 0,15-1 1 15,12-10-1 1,0-10-1-16,47-12 1 0,19-15 0 16,23-14 3-16,18-21-1 15,12-14 0-15,6-15-1 16,-4-14 3-16,-2 0-4 15,-6-25 2-15,-6-17 3 16,-9-9 2-16,-21-3 11 16,-15-10 32-16,-23-5-20 15,-14-14 9-15,-17-11-13 16,-8-7-9-16,0-9-8 16,-36 11-7-16,-18 11-1 0,-8 16-1 15,-5 18-2-15,-2 11-4 16,15 15 3-16,18 8-30 15,16 7-46-15,20 13-48 16,0 0-96-16,36 7-123 16</inkml:trace>
  <inkml:trace contextRef="#ctx0" brushRef="#br1" timeOffset="16856">14367 710 717 0,'0'0'77'0,"0"0"164"15,0 0-205-15,0 0 9 16,0 0-19-16,0 0-20 15,0 37 0-15,6 3 20 16,1 8 2-16,-2-2-14 16,-2-1-7-16,0-7 0 15,-1-11-5-15,5-9-1 16,-1-8 2-16,-1-5 2 16,2-1 1-16,-1-4 11 15,3 0 47-15,5-19-1 0,7-19-36 16,9-7-12-16,3-7-12 15,6-3 1-15,-3 4-1 16,-5 12-3-16,-6 12-4 16,-8 10-6-16,-2 7-26 15,-3 10-45-15,-4 0-60 16,2 8-31-16,-4 27 14 16,-4 2-27-16,1 0-139 15</inkml:trace>
  <inkml:trace contextRef="#ctx0" brushRef="#br1" timeOffset="15837">13568 659 636 0,'0'0'250'0,"0"0"-139"0,0 0 15 16,0 0-23-16,0 0-73 15,0 0-20-15,0 19-10 16,0 21 22-16,0 10-4 15,0 6 4-15,0 1-2 16,0-6-11-16,0-3-4 16,0-11-5-16,0-7 3 15,0-12 0-15,0-9-2 16,0-7 2-16,0-2 0 0,0 0 8 16,0 0 33-1,0-16 8-15,0-27-26 0,0-13-20 16,0-17-4-16,0-6 2 15,0-4-1 1,-18-6-2-16,-8-1-1 0,-2-10 0 16,5 0 0-16,15 3 1 15,8 11-1-15,0 22-5 16,26 16 0-16,22 15-3 16,8 21 2-16,9 12 0 15,-3 0 0-15,-8 16-2 16,-13 24-1-16,-8 8 1 15,-15 8-1-15,-12 0 2 16,-6 1 1-16,0 1-4 16,-39-2-19-16,-8 6-20 0,-1-6-69 15,10-5-80 1,17-9-147-16,15-10-243 0</inkml:trace>
  <inkml:trace contextRef="#ctx0" brushRef="#br1" timeOffset="16093">14005 726 579 0,'0'0'242'0,"0"0"-158"16,0 0 5-16,0 0-18 0,0 0-39 15,0 0-4 1,0 88 36-16,0-45-20 0,0-1-16 15,0-1-12-15,0-7-11 16,0-4-3-16,0-6 1 16,0-4-3-16,0 0-13 15,0-10-114-15,-9 1-103 16,5-11-84-16,2 0-213 16</inkml:trace>
  <inkml:trace contextRef="#ctx0" brushRef="#br1" timeOffset="16427">14061 314 409 0,'0'0'91'0,"0"0"87"0,0 0-63 15,0 0-51-15,0 0-6 16,0 0-19-16,-44-70-10 15,35 70-28-15,0 10-1 16,0 23-1-16,6 5 0 16,3-1 2-16,0-7 0 15,9-6 1-15,12-11 4 16,-3-8-3-16,0-5 7 16,-4 0 0-16,-5 0 28 15,0-11 8-15,-7-7-12 0,-2-6-21 16,0 3-3-16,0-1-10 15,-11 3-6-15,-9 9-26 16,-1 7-102-16,6 3-71 16,5 0-166-16</inkml:trace>
  <inkml:trace contextRef="#ctx0" brushRef="#br1" timeOffset="14988">11920 969 355 0,'0'0'86'15,"0"0"49"-15,0 0-44 16,0 0-6-16,0 0 6 0,0 0-27 16,-10-19-8-1,46 16-32-15,23 1-9 0,25-1 14 16,22 1 29-16,20-1-14 15,1-2-29-15,3-4-8 16,-10 1 1-16,-8-5-6 16,-22 2 4-16,-31 4-4 15,-26-2-1-15,-25 8-1 16,-8-3-3-16,-14 4-62 16,-37 0-68-16,-18 0-92 15,-13 0-99-15</inkml:trace>
  <inkml:trace contextRef="#ctx0" brushRef="#br1" timeOffset="15318">12198 729 402 0,'0'0'104'15,"0"0"89"-15,0 0-117 16,0 0 10-16,0 0-1 15,0 0-18-15,33-46-18 16,-33 46-15-16,0 0-15 16,-21 0-15-16,-23 27 2 15,-15 10 6-15,-10 11-3 16,0-3 7-16,13 1-4 16,9-6-1-16,11-5-5 0,15-8-6 15,16-6 0-15,5-2-3 16,0-6 3-16,21 3 0 15,25-2 7-15,21-1-2 16,18-5-5-16,20-2-19 16,8-6-103-16,5 0-118 15,-2 0-220-15</inkml:trace>
  <inkml:trace contextRef="#ctx0" brushRef="#br1" timeOffset="17500">14819 875 260 0,'0'0'130'0,"0"0"50"15,0 0-47-15,0 0-34 16,0 0-10-16,0 0-23 16,-3-122-7-16,-6 116-15 15,1 6-17-15,-5 0-18 16,1 0-9-16,-2 14-5 15,-1 15 4-15,5 5 1 16,7 4 0-16,3-6 0 16,0-5 0-16,24-6 1 15,6-6 3-15,3-8-1 16,-1-7 1-16,-2 0 5 16,-4 0-6-16,-10-8 3 15,-4-14 1-15,-9-2-1 0,-3-2 22 16,0-7 13-16,-3-2-13 15,-20 4-5-15,-2 1-12 16,4 9-3-16,0 10-5 16,10 8-3-16,2 3-2 15,0 0-5-15,5 14-3 16,-1 18 10-16,5 3-1 16,3-3 2-16,32-8-2 15,19-7 1-15,8-13 0 16,10-4 1-16,-1 0 1 15,-3-21 3-15,-5-14-3 16,-13-8 4-16,-11-2 8 16,-6-4 21-16,-15 1 19 0,-16-8-10 15,-2 0-3 1,0-3-7-16,-8 1-15 0,-14 10-1 16,1 15-6-16,3 15 3 15,7 10-5-15,2 8-10 16,-5 0-3-16,-4 42-7 15,-3 25 9-15,6 11 1 16,12 5 1-16,3-6 0 16,0 1 1-16,18-9-2 15,9-10 0-15,6-15-13 16,5-16-37-16,1-12-35 16,5-13-31-16,-8-3-63 0,-7 0-71 15,-11-30-21-15,-18-7-133 16</inkml:trace>
  <inkml:trace contextRef="#ctx0" brushRef="#br1" timeOffset="17640">15321 578 360 0,'0'0'156'0,"0"0"43"16,0 0-94-16,0 0-9 16,0 0-53-16,0 0-22 15,182-51-17-15,-115 36-4 16,-25-6-105-16,-30-6-344 15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3:07:07.79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101 0 587 0,'0'0'56'0,"0"0"70"15,0 0 37-15,0 0-68 16,0 0-68-16,0 0-1 16,-101 58-4-16,117-39 8 15,30 3 7-15,29-1 16 16,35-3-7-16,47-9-9 16,51-9-6-16,69 0-5 15,38-3-3-15,29-16-2 16,5 0-13-16,-30 9-1 0,-26 3 12 15,-51-3-7-15,-48 6 8 16,-39-2 0-16,-37 0 0 16,-25 4-9-16,-16 2 0 15,-15 0-5-15,-21 0-4 16,-13 0 1-16,-20-3-3 16,-8 3-2-16,-12 0-35 15,-33 0-46-15,-11 0-80 16,-6 0-186-16,3 0-502 15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3:07:06.68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59 233 628 0,'0'0'56'0,"0"0"82"0,0 0 50 16,0 0-103-16,0 0-63 16,0 0-11-16,9 0 7 15,29-3-4-15,11-5-5 16,13 0-1-16,0-2-4 16,1 1-2-16,-16 4-2 15,-20 5-3-15,-13 0-41 16,-14 0-63-16,-3 16-16 15,-38 11-27-15,-18 7-191 16</inkml:trace>
  <inkml:trace contextRef="#ctx0" brushRef="#br0" timeOffset="153">59 233 69 0,'-20'168'200'0,"2"-160"-72"16,5-2 35-16,5-1-16 16,8 0-57-16,0-5-19 15,0 3-1-15,14 0-41 16,26-1 20-16,12-2 5 15,17 0-31-15,8 0-16 16,9-5-4-16,3-19-3 16,-2-6-101-16,-7-4-205 15</inkml:trace>
  <inkml:trace contextRef="#ctx0" brushRef="#br0" timeOffset="650">895 0 597 0,'0'0'145'0,"0"0"49"16,0 0-24-16,0 0-80 15,0 0-39-15,0 0-14 16,-31-2-11-16,23 26-3 16,1 7 8-16,4 2-6 15,-2-1-3-15,2 3-6 16,-4 6-1-16,2-2-9 15,-4 4 2-15,5-6-2 16,2-6-5-16,2-3 2 16,0-9-2-16,0-9-1 0,20 1 0 15,16-8 1 1,12-3 0-16,-4 0 1 0,-5 0 2 16,-6-17-3-16,-12 4 2 15,-6-2 3-15,-7-7-1 16,-2-2 1-16,1-3 8 15,-5 3 11-15,-2 4-7 16,0 10-2-16,0 5 2 16,0 3-3-16,0 2-1 15,0 0-5-15,0 0-4 16,-2 0-5-16,-8 16-1 16,-1 16 1-16,-4 11 3 15,2 2-3-15,8 3 2 16,-1 0-2-16,2-2-1 15,4-7 0-15,0-9-48 0,0-3-38 16,0-3-71-16,0-2-98 16,0 2-141-16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3:07:03.98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54 355 343 0,'0'0'232'16,"0"0"-69"-16,0 0 2 15,0 0-31-15,0 0-40 16,0 0-22-16,0 0-14 15,0-21-22-15,0 21-5 0,0 0 4 16,0 0-6-16,0 0-11 16,0 0-4-16,0 0-2 15,0 0-4-15,0 0-5 16,0 0-1-16,0 0 0 16,0 0-2-16,0 0-2 15,3 0 2-15,1 0 0 16,-4 0 0-16,0 0 1 15,0 0-1-15,0 0 2 16,0 0-2-16,0 0 1 0,0 0 0 16,0 0-1-1,0 0 1-15,0 0 0 0,0 0 0 16,0 0-1-16,0 0 1 16,0 0 0-16,0 0 0 15,0 0 0-15,0 0 0 16,0 0-1-16,0 0 1 15,0 0 0-15,0 0 0 16,0 0-1-16,0 0 0 16,0 0 0-16,0-3-1 15,0 0 1-15,0 3-2 16,3 0 0-16,-3 0 0 16,0 0 0-16,0 0 1 15,0 0 1-15,0 0-1 16,0 0-1-16,0 0-13 0,0 0-16 15,0 0-13-15,0 0-14 16,0 0-31-16,0 0-12 16,0 0-56-16,0 0-33 15,0 0-72-15,0 14-69 16</inkml:trace>
  <inkml:trace contextRef="#ctx0" brushRef="#br0" timeOffset="540">64 347 167 0,'0'0'114'16,"0"0"14"-16,0 0 1 16,0 0-33-16,0 0-16 0,0 0-14 15,-36-37-1-15,36 34-1 16,0 3-9-16,0-3 3 16,0 1 2-16,0 2-2 15,0 0-11-15,0 0-2 16,0 0-9-16,0 0-9 15,0 0-3-15,0 0-16 16,0 2-8-16,0 28-1 16,0 12 1-16,0 20 5 15,0 4 2-15,0 7-6 16,0 2 1-16,0-9 0 16,0-7-1-16,0-16 1 15,0-10-1-15,0-16 1 16,0-5 1-16,0-10-2 15,0-2 0-15,0 0 6 0,-5-8 8 16,1-22-7-16,-2-12-5 16,3-9 0-16,3-10 1 15,0-17-1-15,0-8 1 16,0-4 1-16,0 7-3 16,0 8-1-16,0 5-1 15,6 9 0-15,6 8 0 16,-1 7 0-16,2 17 0 15,-1 13 0-15,3 10-4 16,2 6-3-16,8 0-1 16,6 35-7-16,2 11-6 15,-2 7-7-15,-13 3-7 0,-13-3-29 16,-5-2-9-16,0-1-12 16,-21 2-4-16,-17-4-21 15,-3-1-67-15,5-9-80 16</inkml:trace>
  <inkml:trace contextRef="#ctx0" brushRef="#br0" timeOffset="852">476 528 62 0,'0'0'604'0,"0"0"-456"16,0 0 55-16,0 0-63 0,0 0-69 16,0 0-37-16,0-24-7 15,0 24-20-15,0 14-5 16,0 16 6-16,0 12 2 16,0 3 3-16,0 3-10 15,0-4 0-15,0-5 0 16,0-4-1-16,0-5-1 15,0-8-1-15,0-12-16 16,0-3-90-16,0-7-63 16,0 0-64-16,0 0-101 0</inkml:trace>
  <inkml:trace contextRef="#ctx0" brushRef="#br0" timeOffset="1194">506 159 163 0,'0'0'280'16,"0"0"-121"-16,0 0-7 15,0 0-59-15,0 0-24 16,0 0-28-16,-44-42-23 16,37 42-14-16,7 11-4 15,0 10 0-15,0-1 0 16,0-8 1-16,10-10 0 15,8-2 8-15,0 0 7 16,0 0 37-16,-10-13 31 0,0-8 0 16,-8-2 0-16,0-1-28 15,0 2-9-15,0 3-17 16,-16 8-24-16,-6 0-6 16,1 9-8-16,3 2-1 15,7 0 6-15,6 15-18 16,5 23-58-16,0 7-60 15,26 13-65-15,10 1-106 16</inkml:trace>
  <inkml:trace contextRef="#ctx0" brushRef="#br0" timeOffset="1585">800 577 531 0,'0'0'165'0,"0"0"28"15,0 0-16-15,0 0-65 16,0 0-43-16,0 0-17 16,10-16-7-16,-10 16-22 15,0 5-17-15,8 16-4 16,7 8 8-16,0 7-3 16,0 2-1-16,-1-1 0 15,1-5-3-15,0-8-1 16,1-8-1-16,-5-8 3 0,1-3 0 15,-4-5 2-15,2 0 5 16,5-2 14-16,-4-22 4 16,4-9-10-16,0-4-6 15,3-3-6-15,6-8-5 16,9 0-2-16,-4 7 0 16,-2 6-4-16,-6 14-18 15,-13 13-31-15,-5 6-30 16,4 2-31-16,-2 0-71 15,1 13-18-15,6 5 8 16,1 6-70-16,1-7-43 16</inkml:trace>
  <inkml:trace contextRef="#ctx0" brushRef="#br0" timeOffset="2220">1291 566 124 0,'0'0'207'0,"0"0"-46"0,0 0-9 16,0 0-8-16,0 0-14 15,0 0-26-15,9-53-13 16,-9 42-23-16,-4 6-9 15,-1-1-11-15,2 6-16 16,-3 0-17-16,-1 0-15 16,-4 30-2-16,-4 12 2 15,0 6 0-15,3 0 2 16,6-2-2-16,6-11 1 16,0-6 0-16,0-12-1 15,15-7 1-15,6-7 2 16,2-3-1-16,2 0 4 15,-4-13 1-15,0-11-3 0,-4-3 2 16,-3-11-3-16,-4-2 1 16,-5-3 3-16,-5-2 4 15,0 4 7-15,0 7-3 16,-15 7-6-16,-5 14-8 16,-1 13-1-16,0 0-8 15,-2 12-1-15,5 24 6 16,3 14 2-16,15 7 0 15,0-4 0-15,5-10 1 16,35-11-4-16,4-16 3 0,3-13-4 16,7-3 5-1,-3-5 1-15,5-22 0 0,-6-11 4 16,-4-2-2-16,-5-10 2 16,-12-9 8-16,-4-3 10 15,-12-7 5-15,-8 5-6 16,-5 5-4-16,0 13 2 15,0 19-11-15,-5 14 1 16,-3 10 1-16,3 3-5 16,2 0-6-16,-1 0-5 15,-2 35-8-15,-2 22 12 16,-2 20 1-16,5 9 2 16,5 4 0-16,0-1-1 15,0-12 0-15,20-16-1 16,7-15-3-16,6-16-17 0,3-17-45 15,2-10-5 1,1-3-38-16,-1-5-77 0,-2-25-62 16,-15-3-298-16</inkml:trace>
  <inkml:trace contextRef="#ctx0" brushRef="#br0" timeOffset="2403">1686 513 16 0,'0'0'421'16,"0"0"-290"-16,0 0 28 15,0 0-11-15,0 0-40 16,0 0-39-16,-95-59-31 16,136 51-6-16,21-11-15 0,16-2-5 15,6 2-9 1,-4 1-3-16,-9 7-43 0,-9 5-218 16,-20 1-246-16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3:08:23.38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414 0 609 0,'0'0'141'0,"0"0"-20"16,0 0 27-16,0 0-60 15,0 0-53-15,0 0-29 16,12-5 2-16,-12 5 13 15,0 10-5-15,0 9-3 16,0 7 5-16,-25 15 13 16,-13 4 7-16,-16 6-4 15,-8 0-22-15,0-5 8 16,3-1-14-16,8-5 2 0,15-11-5 16,12-8-3-1,12-7 0-15,9-6 0 0,3 0 0 16,0 0-1-16,0 3 1 15,10 3 2-15,26-1-1 16,13 3 0-16,18-5 6 16,7-4-3-16,-1-4 1 15,6-3-4-15,-6 0-1 16,-2 0-21-16,-9 0-88 16,-11 0-78-16,-12 5-173 15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3:08:21.61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2588 121 529 0,'0'0'149'15,"0"0"10"-15,0 0-9 16,0 0-21-16,0 0-48 15,0 0-20-15,-18-73-9 16,0 65-6-16,3 1-20 16,-5 0-9-16,2 5-4 15,0 2-6-15,-3 0-1 0,3 0-4 16,0 0 0 0,-2 2-1-16,2 17-1 0,0 8 0 15,-3 16 0-15,7 8-1 16,-1 9 2-16,3 8-1 15,3 1 1-15,0 4 1 16,3 2 1-16,3 0-2 16,1 2 2-16,2 1-3 15,0-4 7-15,0 1-2 16,0-5 3-16,0-6-2 16,0-11 0-16,0-2-2 15,0-13 0-15,11-6-1 0,4-8-2 16,3-5 1-1,5-3 0-15,5-8 0 0,6-6 2 16,9-2-1-16,1 0 0 16,0 0-3-16,-11 0 0 15,-9-8-28-15,-9 3-111 16,-15 0-220-16</inkml:trace>
  <inkml:trace contextRef="#ctx0" brushRef="#br0" timeOffset="458">3013 738 665 0,'0'0'114'0,"0"0"35"15,0 0-3-15,0 0-35 16,0 0-60-16,0 0-20 16,0-11 0-16,0 11-8 15,0 0-13-15,0 11 0 16,0 13 3-16,2 5-2 0,5 4 2 15,-1 1-4 1,-1-2-3-16,5 3-2 0,1-5-2 16,7-6-1-16,0-3 0 15,2-5 2-15,5-5-2 16,-4-5-1-16,2-6 0 16,-2 0-10-16,2 0-28 15,-2-6-29-15,4-16-35 16,-7 0-33-16,-10-1-16 15,-5 1-5-15,-3 1-66 16,0 2-126-16</inkml:trace>
  <inkml:trace contextRef="#ctx0" brushRef="#br0" timeOffset="827">3174 652 131 0,'0'0'314'0,"0"0"-164"0,0 0-1 15,0 0-29-15,0 0-25 16,0 0-15-16,-72-138-7 16,69 138-30-16,3 0-12 15,0 0-23-15,-2 0-6 16,2 0-2-16,0 0-10 16,0 2 6-16,0 14 4 15,0-3 4-15,0-5-4 0,8-5 2 16,13-3 3-1,-3 0 2-15,2 0 9 0,-5 0 29 16,1-14 10-16,-8-1 1 16,-5-4-9-16,-3-2-9 15,0 2-17-15,0 0-3 16,-6 3-13-16,-15 3-4 16,-5 2-2-16,-1 6 0 15,0 5-6-15,4 0-9 16,8 0-45-16,2 0-27 15,11 16-75-15,2 8-77 16,0 0-53-16</inkml:trace>
  <inkml:trace contextRef="#ctx0" brushRef="#br0" timeOffset="1332">3562 128 641 0,'0'0'126'16,"0"0"34"-16,0 0 4 15,0 0-52-15,0 0-44 16,0 0-17-16,-28-107-10 16,30 100-20-16,24 2-10 15,8-1-3-15,7 3-5 16,0 3 2-16,1 0-2 0,-4 0 0 15,-2 9 7-15,-8 15-3 16,-5 7 0-16,-5 9 1 16,-3 8 0-16,-9 11 2 15,-4 8 0-15,-2 2 9 16,0 9-7-16,0 3 1 16,0-1-2-16,0 3 2 15,0-6-11-15,0 1 5 16,0-12-2-16,0-4-2 15,0-7-3-15,3-5 2 16,7-6 0-16,-2-4-1 16,-2-8 0-16,0-5-1 15,-6-8 0-15,0-5 3 0,0-4-2 16,0-4 0 0,0 2-1-16,0-3-1 0,-9 0-1 15,-15-2 0-15,-6-3-22 16,4 0-37-16,0 0-41 15,13-3-41-15,13-31-113 16,0-16-286-16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3:08:24.04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229 705 883 0,'0'0'84'0,"0"0"95"0,0 0-23 16,0 0-82-16,0 0-45 16,0 0-12-16,-62-32 1 15,50 60-1-15,-4 11-9 16,5 12 4-16,2 10-1 15,3 4 3-15,-1 2-4 16,7 2 1-16,-5-2-4 16,5 0-1-16,0-9 0 15,0-6-2-15,0-14 0 16,0-10-3-16,0-11 2 16,0-7-3-16,3-10 1 15,-3 0 3-15,0 0 1 16,0 0 9-16,0 0 16 15,0-13 4-15,-3-17-22 0,-12-13-4 16,-6-8-5-16,0-10-1 16,3-14 3-16,0-5-5 15,13-5 0-15,5-1-1 16,0 0-1-16,0 9 2 16,0 8 0-16,12 12-1 15,2 15 1-15,-4 12-7 16,5 9 4-16,-4 10 0 15,4 3-2-15,3 5 0 16,8 3-2-16,10 0 1 16,5 3 1-16,5 21 0 15,-10 8 2-15,-10 3-1 16,-11 5 0-16,-15 3-4 16,0-1-18-16,-23 4-14 0,-20-1-51 15,2 4-34-15,5-4-73 16,10-6-94-16,10-3-168 15</inkml:trace>
  <inkml:trace contextRef="#ctx0" brushRef="#br0" timeOffset="421">702 588 304 0,'0'0'428'0,"0"0"-267"15,0 0 18-15,0 0-8 16,0 0-66-16,0 0-44 15,0-59-15-15,0 59-11 16,0 0-10-16,0 0-12 16,0 0-9-16,0 10-2 15,0 23-2-15,8 12 4 0,4 1 1 16,2-1 0 0,1-2-2-16,0-6 0 0,3-4-2 15,3-4 0-15,0-5-1 16,-1-5 0-16,-4-7-8 15,-1-3-41-15,-10-9-43 16,1 0-34-16,-2-3-41 16,-4-34-66-16,0-16-54 15</inkml:trace>
  <inkml:trace contextRef="#ctx0" brushRef="#br0" timeOffset="792">651 111 214 0,'0'0'299'16,"0"0"-137"-16,0 0 34 16,0 0-37-16,0 0-55 15,0 0-29-15,0 0-22 16,-51-111-16-16,42 111-15 16,-3 2-21-16,1 22-2 15,-1 9 2-15,6-5-2 16,6 0 1-16,0-6 0 15,0-7 0-15,24-1 2 16,2-10 2-16,-2-1 4 16,0-3 13-16,-6 0 17 15,-10 0-6-15,-2-5-2 0,-6-11-3 16,0 1-10-16,0-5-10 16,-21 4-7-16,-8 2-4 15,8 7-4-15,6 4-6 16,10 3-31-16,5 0-29 15,0 16-36-15,0 24-3 16,5 14-47-16,16 8-67 16,-3 7-143-16</inkml:trace>
  <inkml:trace contextRef="#ctx0" brushRef="#br0" timeOffset="1223">1137 697 775 0,'0'0'119'16,"0"0"74"-16,0 0-6 15,0 0-85-15,0 0-34 16,0 0-19-16,0-61-19 16,0 61-5-16,0 0-9 15,0 0-8-15,0 0-8 16,0 10-7-16,0 23 2 15,0 7 5-15,15 11 3 16,0 0-2-16,1-3 0 16,-1-6 0-16,-4-10 0 15,1-10 0-15,-1-11 0 0,-1-6 3 16,-5-5-3 0,-2 0 0-16,7 0 2 0,1-3 4 15,7-29 1-15,9-13-3 16,-1-11-3-16,5-6 1 15,-8 0-2-15,-5 7-1 16,-5 11 0-16,-11 18 0 16,-2 10-14-16,0 13-25 15,0 0-29-15,0 3-31 16,0 9-39-16,0 23-12 16,0 8-30-16,6-3-70 15,2-2-57-15</inkml:trace>
  <inkml:trace contextRef="#ctx0" brushRef="#br0" timeOffset="1908">1517 780 93 0,'0'0'291'16,"0"0"-120"-16,0 0 7 16,0 0-4-16,0 0-38 15,0 0-19-15,54-75-17 16,-54 65-21-16,0-1-32 16,0 6-10-16,0 5-11 15,-5 0-15-15,-8 0-11 16,-2 2-4-16,-6 28 0 15,-2 7 3-15,5 3 1 16,7 0 0-16,11-8 0 16,0-4-1-16,6-8 2 15,20-3-1-15,4-10 1 16,3-7 4-16,-1 0-4 0,-5 0 4 16,-3-1 0-16,-6-25-1 15,-10 2 3-15,-1-5-4 16,-7-2 2-16,0-2 3 15,0 1 0-15,-21 3-3 16,-1 5-2-16,-1 8-1 16,2 8-2-16,0 2-3 15,1 6-3-15,-1 0 5 16,6 6-6-16,3 18 1 16,9 8 3-16,3 0 3 15,0-2 1-15,25-4-1 16,13-7 0-16,9-6 1 0,10-13 4 15,5 0-1 1,1-3 2-16,-4-26-2 0,-6-6 5 16,-5-10 17-16,-12-8 5 15,-10-9-4-15,-11-10-6 16,-9-9 5-16,-6-1-4 16,0 0-11-16,-9 14-5 15,-11 17 1-15,4 20-2 16,4 16 3-16,1 11-2 15,4 4-5-15,-4 0-1 16,-10 21-3-16,-6 37-8 16,1 22 9-16,2 17 2 15,17-1 0-15,7-6 1 0,0-6 1 16,18-9-1 0,15-11 1-16,6-13-4 0,5-14-11 15,7-13-42-15,3-11-22 16,-1-13-17-16,-6 0-26 15,-11-15-63-15,-23-22-55 16,-13-7-33-16,-28 2-125 16</inkml:trace>
  <inkml:trace contextRef="#ctx0" brushRef="#br0" timeOffset="2035">1859 564 387 0,'0'0'214'0,"0"0"-19"15,0 0 23-15,0 0-56 16,0 0-83-16,128-142-34 0,-30 110-12 15,-8 5-24-15,-7 9-9 16,-17 10-58-16,-25-6-347 16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3:08:33.78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104 109 483 0,'0'0'118'15,"0"0"14"-15,0 0-9 16,0 0-31-16,0 0-42 0,0 0-11 16,-48-26 0-16,39 26-4 15,2 2-14-15,5 9-5 16,2 2 0-16,0-2-5 16,0-3 1-16,18-5 4 15,12-3 11-15,6 0 23 16,-5 0 1-16,-3-11-18 15,-7-8 5-15,-13 1-8 16,-8-4-8-16,0 3 0 16,-6 1-19-16,-27 1-1 15,-5 10-2-15,-1 7 0 16,3 0-11-16,10 7-24 16,6 26-23-16,10 10-37 15,10 7-45-15,0 7-106 0,12 7-80 16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3:08:33.43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31 275 314 0,'0'0'425'16,"0"0"-414"-16,0 0 81 15,0 0 52-15,0 0-77 16,0 0-39-16,-31 5 20 15,31-5 10-15,0 0 11 0,0 0-15 16,16-7-16 0,6-17-15-16,4-6 1 0,1-2-6 15,0 0-5-15,-3-3 5 16,-6 0-6-16,-10 6 0 16,-4 5-3-16,-4 9 1 15,0 6 0-15,0 3-1 16,0 4-2-16,0 2-3 15,0 0-4-15,-4 5-1 16,-7 22-6-16,-2 8 7 16,13 2-1-16,0 3 2 15,0-3 0-15,28 1-1 16,6-8 0-16,9-4 0 16,-1-10 0-16,2-5-4 15,0-11-16-15,-2 0-58 0,-10 0-33 16,-4-22-60-16,-13-12-37 15,-15-11-47-15,0-9-224 16</inkml:trace>
  <inkml:trace contextRef="#ctx0" brushRef="#br0" timeOffset="578">982 350 669 0,'0'0'134'0,"0"0"-59"15,0 0 98-15,0 0-9 0,0 0-74 16,-175 161-36 0,113-117-24-16,2-1-10 0,5 1-10 15,6-5-8-15,16-4-2 16,13 0-42-16,4-8-132 16,11-3-202-16,5-3-384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1:58:18.96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1129 607 186 0,'0'0'390'0,"0"0"-267"15,0 0-35-15,0 0 3 16,0 0-29-16,0 0-15 16,-24-48-1-16,19 48-18 0,2 0 4 15,-4 0-16 1,-1 0-11-16,-2 11 0 0,-1 7-5 16,2 4 0-16,6 2 1 15,3 0-1-15,0 0 0 16,10 0 1-16,16-5 6 15,4-3-5-15,2-6 1 16,4-4-2-16,-3-6 11 16,-4 0-10-16,-5-2 18 15,-6-17 23-15,-7-5-16 16,-1-6 5-16,-10 1-17 16,0-4-9-16,0 5 10 15,-12 0-16-15,-17 4-1 16,-2 11 0-16,5 4-8 0,8 7 9 15,3 2-18-15,5 0-69 16,10 19-80-16,0 7-128 16,49 1-236-16</inkml:trace>
  <inkml:trace contextRef="#ctx0" brushRef="#br0" timeOffset="20354">0 647 427 0,'0'0'108'15,"0"0"-53"-15,0 0-35 16,0 0 39-16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3:08:29.50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417 709 364 0,'0'0'353'16,"0"0"-202"-16,0 0-1 16,0 0-4-16,0 0-62 15,-8-137-30-15,-22 110-17 16,-14 9-1-16,0-1-13 16,-10 8-4-16,3 8-3 0,10 3-11 15,2 0 2-15,10 12-6 16,4 16-1-16,7 13-2 15,7 11-4-15,11 11 5 16,0 4-2-16,18-1 2 16,24 1 1-16,4-5-1 15,11-4 1-15,-3-7-1 16,-3-5 2-16,-7-6-1 16,-11 0 1-16,-7-6-1 15,-14-1 0-15,-9-4 0 16,-3-2 0-16,-15-7 2 15,-29 0 0-15,-15-1-2 0,-8-6-1 16,0-2-4 0,10-5-16-16,9-6-30 0,17 0-25 15,13 0-12-15,15-11-28 16,3-11-33-16,14-10-32 16,34-10 47-16,6-3-142 15</inkml:trace>
  <inkml:trace contextRef="#ctx0" brushRef="#br0" timeOffset="525">453 1013 269 0,'0'0'141'16,"0"0"37"-16,0 0-12 15,0 0-22-15,0 0-33 16,0 0-5-16,48-39-22 16,-48 39-21-16,0 0-27 15,0 0-18-15,0 23-9 0,0 10 18 16,0 6-7-16,3 4-9 15,10-1-4-15,5 4-4 16,5-8-2-16,6-5 3 16,1-12-1-16,3-11 0 15,-1-7 0-15,-2-3-2 16,-1 0 5-16,-7-11 0 16,-5-12 4-16,1-10-4 15,-9-1-1-15,4-5 2 16,-10 8 3-16,-1 6-2 0,-2 9-1 15,0 11-2 1,0 2 1-16,0 3-6 0,0 0-3 16,3 0-3-16,9 11-6 15,9 16 12-15,3 2 1 16,5 1 0-16,6-3-1 16,4-9 1-16,6-5 1 15,0-6-2-15,-4-7 2 16,-5 0 2-16,-6-9 1 15,-7-18-2-15,-5-2 2 16,-12-6-3-16,-6 0 4 16,0-2-4-16,-26-1-2 15,-16 7-1-15,-3 3-2 16,13 12 1-16,5 8-18 16,14 8-31-16,13 0-56 0,0 8-33 15,0 25-42 1,22-1-44-16,7 0-122 0</inkml:trace>
  <inkml:trace contextRef="#ctx0" brushRef="#br0" timeOffset="1465">1568 1139 328 0,'0'0'309'16,"0"0"-141"-16,0 0 9 15,0 0-9-15,0 0-66 16,-15-150-35-16,-11 132-18 15,-5 4-14-15,5 9-12 0,-1 5 1 16,3 0-15-16,-2 0-9 16,1 15 0-16,7 13-6 15,7 1 6-15,4 1 0 16,7 1-2-16,0-4 0 16,18-2-3-16,10-8-5 15,1-6 1-15,1-5 6 16,-4-6 3-16,-1 0 3 15,-8 0 1-15,-2-8 0 16,-5-5-4-16,-5-3 4 16,-5-1-2-16,0 4 6 15,0 2-6-15,0 3 2 16,0 6-4-16,0 2 0 16,0 0 0-16,0 0-5 15,0 0-5-15,3 5 7 0,20 11 2 16,5 0 2-16,10-2-2 15,6-7 2-15,10-4-1 16,8-3 6-16,4 0-6 16,-6-10 3-16,-7-12 1 15,-9 1-2-15,-10-1 4 16,-14-2 5-16,-5 3 0 16,-12-3 11-16,-3 0 3 15,0 5-7-15,0 0 0 16,-12 9-7-16,-1 5 1 15,8-1-7-15,-1 6 3 16,-3 0-6-16,0 3-2 0,-6 27 0 16,0 11 2-16,4 11 4 15,-1 4-1-15,9-1 3 16,3 10-2-16,0-1 0 16,0 3-5-16,0-3 5 15,0-10-5-15,0-9 3 16,0-10-3-16,3-11 0 15,-3-11 0-15,2-5 0 16,-2-8 1-16,0 0 0 16,0 0 4-16,0 0 2 15,0-15 4-15,0-23-11 16,0-16-1-16,0-9 2 16,0-15-1-16,16-10-1 0,1-1 0 15,-1-1 0 1,-1 1-2-16,-7 9 4 0,0 13-4 15,2 11 1-15,2 14-2 16,-1 9-4-16,2 12 3 16,-2 10-2-16,4 6-3 15,6 5 1-15,6 0-5 16,2 13 3-16,7 20 3 16,-6 9 3-16,-6-2 1 15,-9 0-2-15,-7-5 4 16,-5-3 0-16,-3-3-2 15,0 0-9-15,-6-1-24 0,-24-4-16 16,-2 0-20 0,-3-6-59-16,1-1-66 0,11-12-80 15,18-5-144-15</inkml:trace>
  <inkml:trace contextRef="#ctx0" brushRef="#br0" timeOffset="1817">2653 104 549 0,'0'0'161'15,"0"0"1"-15,0 0 19 0,0 0-61 16,0 0-41-16,0 0-28 15,-18-104-4-15,5 112-23 16,-7 35-14-16,-4 16 9 16,4 21 7-16,2 8-5 15,5 11-2-15,8 5 2 16,5-2-5-16,0-6-2 16,0-10-3-16,26-9-2 15,10-12-5-15,5-10 0 16,7-7-1-16,5-7-3 15,16-9-25-15,8-11-50 16,10-10-80-16,-7-11-150 16,-9 0-221-16</inkml:trace>
  <inkml:trace contextRef="#ctx0" brushRef="#br0" timeOffset="3168">3291 716 700 0,'0'0'120'15,"0"0"20"-15,0 0-2 16,0 0-22-16,0 0-56 15,-6-141-16-15,-1 125-13 0,-1 5-1 16,3 7-10 0,-8 4-12-16,8 0-1 0,-11 0-7 15,-4 20-5-15,-4 18 5 16,-3 7 0-16,6 0 0 16,10 1-1-16,7-9-1 15,4-5 0-15,0-10-2 16,0-9-2-1,18-8 2-15,7-5 3 0,-5 0 1 16,1 0 3-16,0-16 1 16,-6-5-3-16,-7 5 4 15,2-6-2-15,-7 4 0 16,-3 2 3-16,0 0-1 16,0 3 3-16,0 4-1 15,0 7 1-15,0-2 0 0,0 4-3 16,0 0-5-16,0 0-3 15,0 0-5-15,2 6 2 16,16 10 6-16,6 3 0 16,6-8 2-16,9-3-2 15,5-8 0-15,9 0 5 16,12 0-2-16,1-24-2 16,-4-6 1-16,-8-2-1 15,-10 3 1-15,-18 5 1 16,-8 0-3-16,-8 2 5 15,-10 4-2-15,0-1 5 16,0 7-3-16,0-2 2 0,0 5-2 16,0 6-3-16,0-2 0 15,0 5-1-15,0-3-1 16,0 3-3-16,0 0-1 16,0 6-5-16,11 26 6 15,25 8 3-15,15 6 0 16,8-1 1-16,3 0-1 15,-3-5 0-15,-5-5 0 16,-13 0 0-16,-5-8 2 16,-15-3-2-16,-9-8 0 15,-6-5 0-15,-6-6-1 16,0 2 2-16,-8-4-1 16,-26 1 3-16,-1-4-3 15,-1 0 3-15,10 0-1 0,8 0-2 16,9-14 1-16,5-8 0 15,4-9-1-15,0-13-1 16,15-14 0-16,21-6 1 16,0-3-1-16,0 8 1 15,-7 14 0-15,-11 7 1 16,0 11 0-16,-6 12-1 16,-4 6 0-16,5 9-1 15,2 0-5-15,6 0 0 16,5 16 4-16,4 16-1 15,2 6 3-15,-5 2 0 16,0 3 0-16,-7-6 0 16,-2 1 2-16,-3-4-2 0,-2-6 0 15,-11-2-1-15,-2-5 2 16,0-5-1-16,0-5 1 16,0-3-1-16,0-3 0 15,0-5 4-15,-12 0-2 16,-3 0 3-16,7 0-1 15,2-2 3-15,6-25-7 16,0-11 2-16,6-12-2 16,29-13 0-16,10 0-1 15,3-1 1-15,-1 11 0 16,-14 9-1-16,-7 18 0 16,-5 13-1-16,-9 10-4 15,0 3-15-15,-3 5-45 0,0 32-56 16,-6 13-61-16,0 7-73 15,-3 0-142-15</inkml:trace>
  <inkml:trace contextRef="#ctx0" brushRef="#br0" timeOffset="3418">5038 791 397 0,'0'0'196'0,"0"0"-90"15,0 0 69 1,0 0-37-16,0 0-68 0,0 0-29 16,52-13-3-16,-52 37-4 15,0 8 4-15,-5 9-9 16,-24 1-2-16,-7 1 1 16,-5-3-18-16,-5 0-1 15,0 0-9-15,0-5 0 16,7 2-76-16,8-4-199 15,13-4-127-15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3:08:37.71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235 351 266 0,'0'0'137'0,"0"0"-45"16,0 0 93-16,0 0-54 15,0 0-37-15,0 0-27 16,11-95-1-16,-11 69-1 16,0-7-8-16,-9 7-11 15,-14-1-14-15,-5 6-6 16,2 8-17-16,0 2-2 16,4 8-2-16,1 3-2 15,-2 0-3-15,2 16-6 0,0 19 1 16,9 5 2-16,4 5 3 15,8 3-3-15,0 0 3 16,0-2-1-16,15-6 1 16,11-8 0-16,7-10 1 15,-1-14 0-15,1-8 2 16,3 0 5-16,-10 0 3 16,7-19-4-16,-10-8 3 15,-7-3-7-15,-1 2 13 16,-12-5 1-16,-1 4 11 15,-2 3-16-15,0 7-4 0,0 8-4 16,0 8 2 0,0 3-6-16,0 0-6 0,0 0-3 15,0 3-3-15,0 18 7 16,0 0 5-16,10 6 0 16,11-3 2-16,5-5-1 15,4-9 1-15,-1 1 5 16,1-8-5-16,-1-3 4 15,7 0-1-15,0 0-1 16,-3-18 0-16,-7-10 0 16,-1-1-2-16,-11-2 5 15,-2-5-2-15,-6 2 4 16,-6-4 6-16,0 3-7 16,0 6-1-16,0 5-1 15,0 11 3-15,0 9-9 0,0 4 1 16,0 0-1-16,0 0-8 15,15 14-3-15,8 18 7 16,10 14 1-16,6 5 3 16,5-3-2-16,2 5 6 15,0-5-6-15,-1-2 5 16,-6-6-3-16,-7-10 1 16,-11-6-1-16,-9-14 0 15,-9-5 0-15,-3-2-7 16,0-3-1-16,-12 0 8 15,-20 0 2-15,-1-3-1 16,0-15-1-16,12-3 0 0,10-12-3 16,7-3 1-1,4-6-5-15,0-6 1 0,18 0 4 16,12 3 2-16,3 2 1 16,3 11 0-16,-13 5 1 15,-2 14-1-15,-10 5-1 16,2 3 0-16,5 2 0 15,5 3-3-15,13 0 0 16,2 14 0-16,4 20 1 16,3 9-1-16,-6 4 2 15,-8-1 0-15,-3-6 0 16,-10-8 1-16,-7-8 0 16,-7-7-2-16,-4-7 2 0,0-3 3 15,0-3-3 1,0-1 0-16,0-3 7 0,-12 0 5 15,-3 0-4-15,6-19 7 16,2-11-10-16,7-10 0 16,0-8-1-16,18-5-1 15,18 2-3-15,5 6-2 16,5 7 2-16,-2 6 1 16,-5 8 0-16,-4 3-1 15,-8 8-1-15,-9 4-2 16,-12 7-29-16,-6 2-32 15,0 0-51-15,0 0-49 16,0 0-9-16,0 15-12 16,0 5-16-16,-12-7-15 0,-3-2-67 15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3:08:34.72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1 946 746 0,'0'0'114'0,"0"0"-7"16,0 0 77-16,0 0-68 15,0 0-67-15,0 0-29 16,0 51-16-16,0 8 22 16,0 10 2-16,0 0-4 15,0-4-9-15,0-6-7 16,5-9 2-16,-3-10-5 15,1-10 0-15,0-14-2 16,0-6 2-16,-3-7-1 16,2-3 2-16,-2 0 9 15,0 0 10-15,0-5 10 16,0-27-13-16,0-6-17 0,0-9 5 16,0-13-1-16,10-9-5 15,8-9-4 1,-3-4 2-16,2 0-1 0,-5 9 1 15,-2 3-2-15,-5 11 1 16,1 14-1-16,-4 12 0 16,5 12 0-16,-4 11-1 15,3 1-2-15,-1 9-3 16,10 0-3-16,3 6 0 16,10 23 7-16,-8 9 0 15,-6-1 1-15,-4 0 1 16,-10-2 0-16,0-3 0 15,-15 1 0-15,-18-4-5 0,-9 0-19 16,1-4-25 0,2-1-42-16,9 0-37 0,13-3-72 15,8-5-96-15,9-3-118 16</inkml:trace>
  <inkml:trace contextRef="#ctx0" brushRef="#br0" timeOffset="9166">474 438 382 0,'0'0'194'15,"0"0"-84"-15,0 0 31 16,0 0 1-16,0 0-40 16,0 0-23-16,0 0-14 15,-15-24-13-15,15 24-7 16,0-3-7-16,0-3-11 16,0 4 1-16,4-11-12 0,25-9-6 15,15-8-5-15,17-4-5 16,1 7 0-16,-8 9-2 15,-13 5 1-15,-15 4 1 16,-14 9 0-16,-9 0 0 16,-3 0-1-16,0 17-4 15,0 26-4-15,0 20 9 16,-20 15 2-16,-1 2 1 16,0 0-3-16,9-2 1 15,6-6 1-15,-1-5-2 16,7-8 3-16,0-8-3 15,0-12 1-15,0-6 0 16,0-12 0-16,-2-10 1 0,-1-4-1 16,-3-4 0-1,1-3 2-15,-5 0 3 0,-5 0 0 16,1 0 0-16,-8-3-5 16,8-12 1-16,2-1-1 15,7-1-2-15,5-4 0 16,0-3 0-16,5-3-1 15,25-2 0-15,5 5 2 16,1 2-6-16,-3 9 6 16,-3 5 0-16,-7 6-1 15,-2 2 1-15,-3 0-3 16,0 0-1-16,0 0 0 16,-3 2 4-16,-1 14-1 15,-2 5-1-15,6 3 1 0,-3 6 0 16,-1 2 1-16,-2-5 0 15,-3 0 1-15,0-9-1 16,-3-1 0-16,1-13 0 16,-2-1 1-16,-2-3-1 15,0 0 1-15,0 0 2 16,9 0 2-16,3-10 2 16,9-17-3-16,2-5-3 15,1 0 2-15,-3 2-1 16,-4 6-2-16,-4 5 0 15,-4 11 0-15,-7 3 0 16,4 5-3-16,3 0-3 16,3 0 0-16,3 0 3 0,0 19 0 15,3 2 3-15,-1 2-1 16,4-3 0-16,-1-4 1 16,2-3 2-16,-4-7 0 15,2-2-1-15,-5-4-1 16,3 0 6-16,-1 0-2 15,-2 0 0-15,-5-7-3 16,-2-17 4-16,-8-3-5 16,-3-2 7-16,0-3-6 15,0 2 2-15,-18 3-2 0,0 3-1 16,4 9 0 0,-1 4 0-16,0 9-2 0,-1 2-3 15,5 0 0-15,-6 5-1 16,1 27 1-16,4 9 3 15,6-2 0-15,6-4 2 16,0-8 0-16,3-6-2 16,15-10 2-16,6-6 0 15,3-5 4-15,-3 0 0 16,2-3 1-16,-4-21-1 16,-6-13 1-16,2-6-1 15,-5-11 2-15,-1-7 4 16,-4-9-2-16,-2-10-1 15,1 0-4-15,-7 2 6 16,0 9-5-16,0 18 4 0,0 16 1 16,0 19-1-16,-3 9-1 15,-1 7-7-15,1 0-1 16,-5 10-8-16,-5 44-6 16,-5 15 12-16,10 14 3 15,5-2 2-15,3-4-2 16,6-5 2-16,30-5-6 15,11-9 8-15,6-9-5 16,7-15 2-16,-1-15-1 16,-5-8 3-16,-10-11 1 15,-8 0-4-15,-6 0 0 16,-9-11 4-16,-6-18-1 0,-4-6 1 16,-7-8-3-1,-1-3 1-15,-3-1-2 0,0 4 1 16,0 5 1-16,0 14-2 15,-13 6 0-15,5 9-2 16,1 4 1-16,2 5-3 16,-4 0-3-16,-3 25-4 15,0 14 7-15,6 7 3 16,6 2 0-16,0-5 0 16,6-6 1-16,14-5 0 15,1-13 0-15,4-6 0 16,-2-7 1-16,1-6 0 15,-1 0 3-15,-1 0-1 0,-8-3-2 16,1-21 4 0,-3-6 1-16,-3-2-4 0,0-3 0 15,-6 7 2-15,5 9-4 16,-5 5 1-16,-3 9 0 16,0 5-1-16,0 0-3 15,10 0-5-15,5 19-2 16,6 15 8-16,5 1 2 15,-6 2 0-15,4-2 2 16,1-2-2-16,1-4 1 16,7-2-1-16,3-6 3 15,-5-5-3-15,0-8-4 0,-13-2-54 16,-6-2-59 0,-12-4-66-16,0 0-40 0,0 0-17 15,-12-14-203-15</inkml:trace>
  <inkml:trace contextRef="#ctx0" brushRef="#br0" timeOffset="9355">2366 751 279 0,'0'0'155'16,"0"0"7"-16,0 0-19 15,0 0-40-15,0 0-8 16,0 0-22-16,0 0-37 16,-29-94-32-16,17 126 2 15,1 11 5-15,-7 5 7 16,0 0-6-16,0 1-8 0,-3-4-1 15,1-5 2 1,-1 0-5-16,-1-6-112 0,8-7-183 16,10-10-400-16</inkml:trace>
  <inkml:trace contextRef="#ctx0" brushRef="#br0" timeOffset="9810">2720 93 514 0,'0'0'87'0,"0"0"45"15,0 0-5-15,0 0-37 16,0 0-28-16,0 0-7 16,-128-64 9-16,123 61 0 15,-1 1-17-15,2-5 0 16,-1 5-8-16,2-3-8 16,3 3-3-16,-3-1-8 15,3 0 3-15,0 3-6 16,0-2 4-16,0 2-7 15,0 0-7-15,0 0-5 0,0 0-2 16,0 2-3 0,18 35-8-16,23 25 11 0,16 21 3 15,2 13-2 1,-2 8 3-16,-6 6-4 0,-17 5 4 16,-16 5 0-16,-18 11-2 15,-21-3-2-15,-46-1-3 16,-23-16-64-16,-13-14-232 15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3:09:06.48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0 407 429 0,'0'0'343'16,"0"0"-291"-16,0 0 63 0,0 0 43 16,0 0-85-1,0 0-60-15,0 0-6 0,125 8 3 16,-42-8 1-16,9 0-3 15,6-14-5-15,-11-1 0 16,-22-2-3-16,-27 10-38 16,-28-3-139-16,-10 3-8 15,-30-3-126-15,-24-4-155 16</inkml:trace>
  <inkml:trace contextRef="#ctx0" brushRef="#br0" timeOffset="192">333 241 232 0,'0'0'247'0,"0"0"-71"16,0 0-18-16,0 0-7 15,0 0-12-15,0 0-29 16,-125-99-23-16,119 99-16 16,1 0-30-16,-2 27-28 0,1 26 7 15,4 15 4-15,2 4-6 16,0-6-8-16,0-4-4 16,5-4-2-16,5-12-3 15,1-6-1-15,4-8-27 16,8-5-80-16,16-11-121 15,20-16-208-15</inkml:trace>
  <inkml:trace contextRef="#ctx0" brushRef="#br0" timeOffset="650">924 399 711 0,'0'0'177'15,"0"0"-62"-15,0 0 20 16,0 0-32-16,0 0-57 16,0 0-29-16,188-59 7 15,-103 37-1-15,8-2-16 16,7 0-4-16,-5 0-2 16,-17 9-1-16,-30 1-2 15,-30 9-32-15,-18 5-49 16,-3 0-78-16,-30-3-42 15,-8-2-25-15,-5-1-48 16,7-4-17-16,8-1 211 16,0-4 82-16,5 1 239 0,-1-3-9 15,1 1-48 1,-5 1-30-16,5 1-37 0,3 4 15 16,7 1-13-16,11 7-24 15,5 2-23-15,0 0-34 16,0 26-24-16,0 28 1 15,0 15 27-15,0 9-4 16,3-1-11-16,5-11-4 16,2-3-4-16,1-13-6 15,1-7-11-15,-4-5 0 16,-4-4 0-16,-4 1-67 16,0-1-118-16,0-1-251 15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3:09:04.33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110 781 611 0,'0'0'165'0,"0"0"-10"15,0 0 28-15,0 0-51 16,0 0-30-16,0 0-31 15,0 0-9-15,-18-67-22 16,18 67-3-16,0 0-13 0,-2 0-4 16,2 0-20-1,-5 19 0-15,5 23-7 0,0 17 7 16,0 13 5-16,0-2-3 16,0-1-2-16,0-5 1 15,0-7 1-15,0-12 0 16,7-10 2-16,-4-11-4 15,3-7-1-15,-4-10-3 16,1-7 2-16,4 0 2 16,-7 0 2-16,0 0 1 15,0-16 0-15,0-16-1 16,0-11 1-16,0-5-2 16,0-8 1-16,-7-13-2 15,-1-12 4-15,0-7-3 0,-2-11-1 16,7-2 0-16,3 12 0 15,0 17-3-15,0 24-3 16,0 23 1-16,0 10-1 16,18 9-4-16,5 6-2 15,4 0-5-15,6 6-4 16,-3 18 2-16,-7 3 1 16,-5 2 0-16,-5 3 1 15,-8-3-3-15,-5 3-4 16,0 3-5-16,-5 0-11 15,-34 3-16-15,-12-1-38 16,-5-3-28-16,-1-2-65 16,19-5-87-16,17-8-185 0</inkml:trace>
  <inkml:trace contextRef="#ctx0" brushRef="#br0" timeOffset="1851">600 330 435 0,'0'0'173'16,"0"0"-26"-16,0 0-18 15,0 0 2-15,0 0-37 16,0 0-29-16,-115-111-13 16,115 105-22-16,2-7-17 0,31-5-11 15,21-9 11-15,15 0-13 16,4 1 1-16,-1 2 0 15,-16 7 2-15,-17 10-4 16,-21 7 1-16,-15 0-2 16,-3 0 2-16,0 0-1 15,0 7-5-15,-9 36 4 16,-11 24 2-16,-5 21 26 16,4 6-14-16,10 2 5 15,8-2 3-15,3-11-11 16,0-14-7-16,0-7 2 15,0-9-3-15,0-8 1 16,3-7 0-16,-3-8-1 16,3-17 0-16,-3-5 0 15,0-8 0-15,0 0 0 0,0 0 5 16,0 0 0 0,-6 0-3-16,-9-14-2 0,6 0-1 15,3-1 0-15,-2-1-1 16,8 0 1-16,0 2-5 15,0 1 0-15,11-6 3 16,25 1-1-16,8-4 3 16,4 1 1-16,-7 2-1 15,-2 0 0-15,-6-2 0 16,-4 0 0-16,-2 2 3 16,-6 6-2-16,-6 4 0 15,-9 7-1-15,-6 2 0 0,0 0-2 16,3 0-3-16,2 16 0 15,5 8 4-15,-8 0 0 16,4-3 0-16,-6 3 0 16,3-2 1-16,4-4 1 15,-5-4 0-15,4-6 0 16,-3-5-1-16,4 0 0 16,-2-3 1-16,10 0-1 15,3 0 0-15,6-9 9 16,2-15-7-16,7-2 2 15,-7-1 0-15,4-3-4 16,-3 9 1-16,-12 5-1 16,0 10 0-16,-3 6-5 0,2 0 1 15,7 6 1-15,4 16-1 16,1-1 2-16,1-3-4 16,2 4 5-16,-3-6 0 15,5-6 1-15,-1-1-3 16,-4-9 3-16,0 0 1 15,-5 0 0-15,1 0 4 16,-4-11-4-16,-4-13 2 16,-2-6-1-16,-6-4 3 15,-6-1-4-15,0 0 5 16,0 6-1-16,-15 2 1 16,-14 5-1-16,-4 9-2 0,-1 8-3 15,3 5-9-15,-5 0 3 16,6 24 6-1,12 3-6-15,7 2 5 0,8-2 1 16,3 0 0-16,0-6 0 16,5-7 0-16,13-9-6 15,3-2 3-15,0-3 3 16,-1 0 3-16,1-11 1 16,-6-16 0-16,0-8 1 15,-9-8 1-15,-1-10-3 16,2-11 0-16,-7-7 5 15,0 0-1-15,0-1-2 16,0 2 8-16,0 6-2 16,-12 13-6-16,-1 14 1 15,8 19 3-15,-1 12-4 0,1 6-2 16,1 0-3-16,1 0-3 16,3 9-6-16,0 32-5 15,0 18 14-15,3 17 2 16,17 2-2-16,11 1 0 15,2-4 0-15,5-8 1 16,1-8-1-16,-3-14 2 16,0-16-3-16,-5-7 1 15,-3-14-6-15,-2-8 3 16,-2 0-2-16,3-3 5 0,-1-26 5 16,-2-6-2-1,-4-11 0-15,-7-4 2 0,-13 2-4 16,0 0 1-16,0 7 1 15,-15 17 0-15,-1 11-3 16,5 10 0-16,-4 3-8 16,3 9 2-16,1 22 6 15,-2 10 0-15,11 1 0 16,2 1 0-16,0-6 0 16,0-2 0-16,18-5 1 15,15-9-1-15,-2-8 0 16,8-7 0-16,4-6 1 15,-5 0 0-15,-6-13 2 16,1-14 2-16,-12-8 1 16,-3-3-6-16,-6-4 2 0,-4-1 3 15,-1-2 2 1,-4 7-5-16,0 14-1 0,-1 10 4 16,1 14-5-16,7 0-7 15,11 3 0-15,7 28 0 16,11 14 7-16,2 3-6 15,5 2 6-15,-2-2 1 16,7-8 2-16,-4-8-3 16,4-8 2-16,-7-8-1 15,-8-8-1-15,-3-5-5 16,-15-3-44-16,-13 0-72 16,-5-7-41-16,0-23-77 0,-23-13 5 15,-16-8-41-15,1-6 88 16,-1 0 187-16,6 5 69 15,7 11 97-15,8 5-28 16,3 12-65-16,5 8 32 16,2 8 10-16,5 8-24 15,-2 0-40-15,-5 8-39 16,-2 32 14-16,-5 13 18 16,-5 6 11-16,-2 3-16 15,4-6-24-15,-1 0-7 16,0-5-6-16,6-6-2 15,7-2-74-15,4-5-179 16,4-14-299-16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3:09:08.46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378 144 501 0,'0'0'152'16,"0"0"-12"-16,0 0-7 15,0 0-1-15,0 0-48 16,0 0-35-16,62-128 3 16,-57 117-1-16,-5 6-11 15,0 5-4-15,0 0-16 16,-20 0-20-16,-27 0-1 15,-19 5-3-15,-2 19-1 16,-1 7 7-16,13 3-2 16,9 5 1-16,14 2-1 0,9 1 1 15,15 2-2 1,9-7 0-16,0 3-7 0,18-6 6 16,17-1-2-16,1-4 3 15,3-2 1-15,-6 0 1 16,-10-3-1-16,-7-3 1 15,-16 6-1-15,0 2-7 16,0 3 0-16,0 6-1 16,-13-6 7-16,1-6-1 15,1-6 0-15,4-10 2 16,4-5-2-16,3-2 2 16,0-3 0-16,0 0-6 0,0 0-1 15,0 0-9-15,3 0 10 16,19 0 5-16,-1 0 1 15,-1 19-3-15,-5 10 2 16,-4 16-4-16,-11 14 0 16,0 13 5-16,-5 6 2 15,-23 2 5-15,2 3 0 16,0 3-2-16,5 2 2 16,9 0 1-16,9-2 0 15,3-11-3-15,6-13-1 16,29-15 2-16,12-12-4 15,4-11 7-15,3-2-8 16,-7-7-1-16,1-4-29 16,-12 2-90-16,-15 4-193 15,-16 3-486-15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3:09:09.07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133 111 715 0,'0'0'95'0,"0"0"6"0,0 0-7 15,0 0-24-15,0 0-45 16,0 0-12-16,108-102-9 16,-85 102 2-16,-10 0 0 15,-5 0-6-15,-1 22-4 16,-7 15-10-16,0 9 14 16,0-1 4-16,-18 0 2 15,0-10 3-15,8-4-5 16,5-11-2-16,5-4-1 15,0-3 5-15,0-4-3 16,8-4 0-16,10-2-3 16,4-3 7-16,2 0 1 0,-4 0 0 15,-2 0-4-15,-7 0 0 16,-7-3-2 0,-4 3-2-16,0 0 0 0,0 0-1 15,0 13-13-15,0 14 14 16,0 3 3-16,3 2 3 15,0 3 21-15,2 4-6 16,2 12 7-16,2 10-3 16,-7 15 4-16,1 9 9 15,0 0-11-15,1-5 2 16,-1-6-6-16,-1-16-9 16,-2-7-2-16,0-11-1 15,0-6 4-15,-23-4-10 0,-10-6-1 16,-8-5-1-16,-13-2-3 15,-3-2-57-15,-7-5-112 16,-5-1-185-16,0-9-498 16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3:10:26.94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308 609 442 0,'0'0'222'0,"0"0"-53"0,0 0-12 16,0 0-13-1,0 0-6-15,0 0-39 0,0 0-30 16,-83-112-12-16,83 110-14 16,0 2-13-16,0 0-9 15,0 0-4-15,0 0 0 16,0 0-15-16,-3 28-2 15,-2 22 3-15,-5 10 9 16,2 2-3-16,8-8-3 16,0-7-4-16,0-3 0 15,18-7 0-15,8-5 0 16,10-5-2-16,8-9-4 16,4-7-3-16,8-11-9 15,4 0-19-15,-1-24-7 16,-5-16-25-16,-10-6-26 0,-21 9-44 15,-23 5-46-15,0 10-25 16,-38 7-134-16</inkml:trace>
  <inkml:trace contextRef="#ctx0" brushRef="#br0" timeOffset="1087">50 484 424 0,'0'0'149'16,"0"0"0"-16,0 0-36 15,-51-165-27-15,51 127-29 16,10-5-1-16,25 3-19 16,12-6-15-16,15 1-14 0,13 7 5 15,-1 6-13-15,-5 11 5 16,-13 15-5-16,-17 6 0 16,-18 9-7-16,-19 33-35 15,-2 20-51-15,-15 10-54 16,-21 14-60-16,-5 4-27 15,3-4 169-15,9-9 1 16,4-9 48-16,17-15 16 16,5-19 10-16,3-7 12 15,0-16 16-15,5-5 20 16,19-4 13-16,9-2 45 16,8 0-24-16,10 0 12 15,-1-5-28-15,6-14-18 16,-5-5-9-16,-4 2-5 15,-7 1 4-15,-14 5-5 0,-8 0-1 16,-7 8-3-16,-4 6 3 16,-4-1-3-16,-3 3-16 15,0 0 4-15,0 0 3 16,0 0-30-16,0 0 0 16,0 10 0-16,0 14 0 15,0 8 10-15,0 1-7 16,8 2 1-16,10-9-3 15,0-2 2-15,0-8-3 16,-3-8 2-16,-3-5 2 16,-1-3-2-16,5 0 3 15,-1 0-2-15,3-8 7 0,0-13-5 16,-1-3 0-16,1 0-2 16,-4 7-3-16,-1 4 2 15,-1 8-4-15,-1 5 2 16,7 0-3-16,3 0 1 15,-1 5-5-15,11 15 4 16,-2 8 2-16,6-1 1 16,4-9 2-16,2-7-1 15,5-6 2-15,-2-5 0 16,-3 0-3-16,-2-7 6 16,-9-17-2-16,-6 0 0 15,-9 0-4-15,-15 0 7 16,0 2-5-16,0-2 8 15,-13-6 2-15,-13 6 6 0,-7 8-7 16,4 3-4-16,-4 13-5 16,0 0-2-16,4 0-3 15,1 29 0-15,8 3 3 16,9 9-4-16,7-4 4 16,4-2 0-16,0-6 0 15,24-5 1-15,15-8 1 16,5-13 3-16,3-3-3 15,1 0-2-15,-1-21 6 16,1-20 2-16,-6-24-3 16,-4-1 0-16,-7-17 1 0,-14 4 2 15,-17-4 2 1,0 2 1-16,-12 0 3 0,-24 7 1 16,-2 10-9-16,-4 15 0 15,9 23-1-15,10 15 5 16,8 9-4-16,4 2-1 15,6 2-5-15,5 46-9 16,0 28 8-16,7 22 1 16,25 4 5-16,7-3-2 15,6-5-1-15,-1-4-1 16,7-10-1-16,-4 4-1 16,1-10-26-16,-4-4-55 15,0-8-97-15,2-31-181 16,-2-25-194-16</inkml:trace>
  <inkml:trace contextRef="#ctx0" brushRef="#br0" timeOffset="1603">1983 640 349 0,'0'0'130'0,"0"0"-24"15,0 0 20-15,0 0 8 16,0 0-52-16,0 0-29 15,-67-41-39-15,67 32-6 16,8 4-2-16,13-6-2 0,9 10-3 16,-1 1-1-1,14 0 0-15,12 0 1 0,14 0-1 16,11 0 3-16,9-9-2 16,-6 1-1-16,-11-8 0 15,-19 8 2-15,-20 2 5 16,-19 3 7-16,-11 3 24 15,-3-2 39-15,0-6 14 16,0-3-13-16,-26-7-39 16,-16-4-36-16,-6 3 0 15,1 6 3-15,3 2-1 16,8 4-2-16,12-3 7 16,10 9-6-16,4-7 0 15,10 8-4-15,0 0-1 16,0 0 1-16,7 0-5 15,22 0 3-15,15 0 1 16,2 0 2-16,-2 8-2 0,-3 3 4 16,-5 2-3-16,-6 5 0 15,-4 7 1-15,-5-1-2 16,-6 0-1-16,-7 3-2 16,-8-1 0-16,0 4-3 15,0 4-1-15,-28 1-6 16,-14 3-90-16,1-1-133 15,5-5-145-15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3:10:29.50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286 401 524 0,'0'0'217'16,"0"0"-129"-16,0 0-2 15,0 0 20-15,0 0-12 0,0 0-34 16,-93-113-21-1,73 110-1-15,-1 3-22 0,-3 0-11 16,-6 3-5-16,1 26 0 16,-1 12 0-16,6 4 0 15,12 0 0-15,12-2 1 16,0 0 2-16,28 0-2 16,16 0 1-16,7-3 0 15,-2 3 1-15,0-1-2 16,-5-5-1-16,-11 4 2 15,-7-9 0-15,-8-3-2 16,-11-2 0-16,-7-6 0 16,0 1-1-16,0-5 1 15,-25-2-25-15,-7-6 22 0,-11-4-5 16,5-5-80-16,9 0-13 16,14-4-53-16,12-21-32 15,3-16-42-15,3-5 36 16,20-4 17-16,2 2 46 15,-2 3 129-15,-2 9 12 16,-3 12 106-16,-3 5 12 16,-4 9 32-16,-4 6-66 15,-1 4-18-15,-1 0-17 16,2 0 8-16,-1 0 7 16,-1 12-10-16,1 9 15 15,0 6-20-15,0-1 1 16,-1 5-9-16,2-3-13 15,4-6-25-15,5-1-3 16,4-5-9-16,4-8 1 0,0-5 2 16,5-3-2-16,4 0 3 15,1-15 1-15,-6-5-4 16,-4-1 2-16,-14 7-2 16,-2-2 1-16,-8 4-5 15,0 3 3-15,0 6 1 16,0 3-4-16,0 0 0 15,0 0-12-15,7 9-5 16,4 15 13-16,9 5 4 16,11-3 3-16,-1-4-1 0,2-9 2 15,1-7-4 1,-3-6 4-16,-1 0 0 0,-8 0-2 16,2-11 5-16,-5-19 6 15,-5 1 5-15,-11-6 13 16,-2 3-7-16,-5 2-16 15,-37 6-1-15,-14 9-7 16,-7 9-5-16,0 6 1 16,17 0-4-16,18 0-10 15,23 11-74-15,5 8-28 16,23-1-57-16,31-4-41 16,8-1-224-16</inkml:trace>
  <inkml:trace contextRef="#ctx0" brushRef="#br0" timeOffset="809">1111 700 511 0,'0'0'192'0,"0"0"-32"0,0 0 11 15,0 0-49-15,0 0-36 16,0 0-18-16,-32-102-30 16,9 97-24-16,-5 5-14 15,5 0-4-15,8 0-4 16,2 5 8-16,11 19 2 15,2 2-2-15,0 2-1 16,0-1 0-16,18-6-13 16,15-7-16-16,-3-7 12 15,2-7 4-15,-5 0 9 0,-9 0 5 16,-4 0 2-16,-4-16 1 16,-5 2 2-16,1 4-2 15,-6 5-2-15,0 5 4 16,0 0-5-16,0 0-1 15,4 0-6-15,4 0-7 16,7 5 11-16,11 5 3 16,5-4 2-16,2-6 3 15,1 0-1-15,-4 0-4 16,-3 0 5-16,-9-6 0 16,-1-15 0-16,-7-3 2 15,-4-5 6-15,-4 2 10 16,-2 3 10-16,0 8-6 0,0 5 2 15,0 9 2 1,0 2-6-16,0 0-25 0,-8 13-6 16,-2 35 6-16,2 16 6 15,5 15-2-15,3 8-2 16,11 9-1-16,28 4 4 16,2-3-1-16,2 6 0 15,-4 1-1-15,-3 0-2 16,-8-12 0-16,-1-26 0 15,-12-23-1-15,-6-35 1 16,-6-8 1-16,-3 0 5 16,0-13 7-16,0-36 19 0,-5-20-16 15,-26-27-14 1,-7-3-2-16,-4-6-1 0,-3-4 2 16,1-1-2-16,5 1 0 15,3 4-8-15,8 4 5 16,12 4-3-16,16 7 0 15,0 12 2-15,9 14-6 16,26 21 7-16,7 16-3 16,6 19-2-16,6 8 0 15,-5 0 5-15,5 24-1 16,-6 14 0-16,-12 5-3 16,-15 0 4-16,-16-1 2 15,-5 1-6-15,-5 3-2 0,-34-4-5 16,-6 6-28-1,-5 0-60-15,5-2-94 0,16-9-168 16</inkml:trace>
  <inkml:trace contextRef="#ctx0" brushRef="#br0" timeOffset="7782">2769 422 454 0,'0'0'109'15,"0"0"12"-15,0 0-11 16,-75-145-7-16,52 119-30 15,2 7-10-15,-2 11-18 16,5 5-14-16,0 3-13 16,-3 11-15-16,-2 37 4 0,-5 17-2 15,-1 12 0 1,9 3-4-16,5-5 2 0,9 0 0 16,6-9-2-16,0-9-1 15,0-17 1-15,21-14-1 16,-1-15 0-16,4-5 6 15,2-6-6-15,4 0 5 16,3-19 3-16,3-16 1 16,-1-4-7-16,-2-2 4 15,-3 1-5-15,-6 8 1 16,-6 8-1-16,-3 10-1 16,-7 7 0-16,2 3 0 15,1 4-3-15,4 0-1 16,0 0 1-16,0 0 1 15,-4 0 2-15,2 0 4 0,-8 0-4 16,1 0 0-16,-2 0 1 16,-4 0-1-16,0 0 2 15,0 0 0-15,0 0 2 16,0-2 2-16,0-3 2 16,-4-4-8-16,-7 1-2 15,-5 8-1-15,1 0-7 16,-3 0 7-16,0 17-1 15,0 11 3-15,10 8-2 16,3 2 1-16,5-4 2 0,0-1 0 16,5-5 1-1,25-9 0-15,5-8 2 0,4-6 1 16,-1-5 1-16,-2 0 2 16,-6-13-1-16,-6-14-3 15,-6-8 1-15,-6-3 1 16,-9-1 0-16,-3 1-2 15,0-7 0-15,-28 13-1 16,-6 0 3-16,-2 10 5 16,0 11-5-16,3 9-5 15,4 2-2-15,4 0 2 16,2 21-1-16,8 14-3 16,6 13 4-16,7 0-1 15,2-3 2-15,0-2-1 16,8-5 6-16,19-6-5 0,5-12-1 15,7-8 1 1,2-12 2-16,5 0 2 0,3-13 2 16,-1-17-4-16,-1-1 7 15,-4-2-9-15,-14 2 2 16,-6 1 0-16,-5 3 1 16,-11 6-3-16,-4 8 3 15,-3 7-1-15,0 6-1 16,0 0-2-16,0 0-8 15,0 2-14-15,11 17 21 16,4 3 0-16,-2-4 2 16,-2-4 0-16,1-6-1 15,-2-1 0-15,1 0 2 16,-2-5 2-16,2 3-1 0,4-2-2 16,-2-3 1-16,-5 0 3 15,5 0-3-15,-5 0 2 16,1 0 3-16,2-10-1 15,-4-4-5-15,-1 0 1 16,-6 1-1-16,3 2 0 16,-3 6 0-16,0 5-2 15,2 0 1-15,-2 0-6 16,10 0-1-16,-2 0-1 16,7 0 5-16,1 5 3 15,-5 4 0-15,1-2-2 16,-6-1 2-16,0 2 0 15,0-5 0-15,-1-1 0 0,1-2 3 16,4 0 0-16,2 0 0 16,2-5 3-16,1-16-5 15,0 4 2-15,-2-4-3 16,-5 7 2-16,-5 7-1 16,-1 1-1-16,1 6 0 15,4 0-6-15,4 0 1 16,7 0 1-16,7 0 2 15,1 3 2-15,4 2 0 16,2-5 0-16,-2 0 2 16,-1 0-1-16,-4-11 2 15,-11 1-1-15,-5-1 1 0,-6 6-2 16,-3-1 5-16,0 4-6 16,0-1 6-16,0 3-6 15,0 0-2-15,0 0-5 16,0 13-2-16,0 22 8 15,0 15 1-15,0 7 4 16,13 7 7-16,-5-2-1 16,4 7-2-16,-1-2-4 15,2-3 6-15,-5-10-9 16,2-14 3-16,-5-16-3 16,-2-11 1-16,-3-7-2 15,0-6 2-15,0 0 9 16,0 0 17-16,-3-30 38 0,-18-10-64 15,3-16-1-15,1-14 1 16,-1-9-1-16,4-13-1 16,1-1 0-16,4 2-2 15,6 5-3-15,3 14-3 16,0 19 2-16,0 24-2 16,15 10 1-16,11 19-4 15,5 0 2-15,-1 11 0 16,-1 18 1-16,-6 5-2 15,-7 2 0-15,-7 3 7 16,-9-7-3-16,0 6-6 16,0-1 2-16,-15-5-7 15,-3-4 3-15,6-11-13 16,6-8-3-16,6-6 4 0,0-3-8 16,0 0 14-16,13 0-1 15,13-17 21-15,7-12 0 16,-4 0 2-16,-2-3 1 15,-3-1-1-15,-3 4 0 16,-6 2 1-16,-7 5-2 16,-1 13 4-16,-4 5 2 15,-3 4 2-15,0 0 2 16,0 0-11-16,0 11-5 16,0 21 5-16,5 3 14 15,7 0-10-15,6 0-2 16,6-9 3-16,-1-4-3 15,-2-6 1-15,-3-9 1 0,3-7-3 16,-1 0 4 0,1 0 3-16,1-21-3 0,-6-3 1 15,-3-2-4-15,-4-1 3 16,-3 0-2-16,-6 6-1 16,0 2 1-16,0 8-2 15,0 9 3-15,0 2-4 16,0 0-4-16,0 0-8 15,6 24 2-15,11 11 9 16,4 0 1-16,3-4 0 16,3-7 1-16,2-7 3 15,4-10 1-15,3-7 0 0,3 0-1 16,-1 0 2 0,-2-26 0-16,-3-6 0 0,-4-9-3 15,-1-4-1-15,-12-6 5 16,-6-8-5-16,-10-10 0 15,0-3 5-15,0-5 0 16,-6 4 1-16,-19 12 6 16,2 15-4-16,2 22-2 15,6 14 1-15,10 10-9 16,-1 0 0-16,3 42-12 16,3 33 12-16,0 22 5 15,0 4-2-15,0-5 0 16,11-11-3-16,10-12 0 15,0-11 2-15,4-17-2 16,1-16 2-16,-3-7 2 0,5-17-3 16,-2-5 0-16,4 0 1 15,-1-14 7-15,4-18 2 16,-4-10-8-16,-1-6 1 16,-10 0-1-16,-3 2-3 15,-10 5 0-15,-2 10 0 16,-3 12 0-16,0 9 4 15,0 10-4-15,0 0-5 16,0 0-7-16,0 7-3 16,3 23 12-16,6 8 3 0,-3-4 0 15,2 1 0 1,5-6 0-16,-5-2 0 0,4 0 0 16,-2-3 1-16,-5-6 0 15,-2-4-1-15,-3 0 0 16,0-4-2-16,0-3-12 15,-12 2 9-15,-6-1 4 16,4-6-26-16,7-2 6 16,7 0 14-16,0 0 3 15,0 0-11-15,0-13-6 16,25-14 8-16,4-10 11 16,12-6 1-16,5-5 1 15,-5 8 4-15,-2 5-4 0,-10 14 0 16,-17 10-3-1,0 6 3-15,-12 5 1 0,0 0-1 16,0 0-8-16,0 5-9 16,0 21 10-16,0 7 7 15,3 2 1-15,5-3 0 16,8-10 0-16,2-1-1 16,2-8 2-16,1-2 1 15,6-6 2-15,-3-5 0 16,-1 0 0-16,5 0 4 15,-7 0 0-15,-4-19-4 16,-3-12 1-16,-7 1-1 16,-7-8 4-16,0-1 3 15,0-5 3-15,-21 5-2 0,-9 4 7 16,-8 11-14 0,2 11 3-16,-3 9-9 0,6 4-5 15,7 6 1-15,0 29-2 16,11 13 6-16,-1-2 2 15,11 2-2-15,5-6 0 16,0-1 0-16,14-10 0 16,16-7 1-16,9-7 0 15,5-10 3-15,9-7-2 16,1 0 3-16,-3-10-3 16,-4-14-1-16,-6-6 4 15,-2 4-2-15,-6-4-2 16,-10 3 1-16,-5 6 1 15,-5 3-2-15,-2 9-2 16,4 3 1-16,3 6-2 0,5 0 0 16,5 0-2-16,-2 0 1 15,2 22-1-15,-2 0 2 16,0-1 0-16,-4 1-1 16,-1-7 3-16,-3-1 2 15,-7-8-2-15,1-6 1 16,-1 0-2-16,10 0 3 15,9-9 2-15,9-15 2 16,-4-2-2-16,-1-1 3 16,-11 6-5-16,-5-1 0 0,-7 3-2 15,1 1 3 1,-6 7 0-16,-6 3-3 0,4 4 0 16,-1 4-2-16,5 0-5 15,13 0-7-15,9 6 10 16,9 8 3-16,-1-4-5 15,3-4-4-15,1-6 4 16,-4 0 3-16,-5 0 3 16,1-6 0-16,-8-12 0 15,-6-4 2-15,-7-2 1 16,-5 0-2-16,-5 0 1 16,-3 3 0-16,0-1 2 15,0 9 3-15,0 8 0 16,0 2-3-16,0 3-4 15,0 0-1-15,0 13-14 0,0 30 1 16,0 19 14-16,-8 13 4 16,-5 5-2-16,8 8 3 15,2 8 4-15,3-1-2 16,0 0-2-16,0-4 0 16,18-5 0-16,0-11-3 15,-3-17 2-15,-4-12-4 16,-8-20 0-16,-1-15 1 15,-2-6 2-15,0-5 3 16,-16-8 4-16,-41-24 3 0,-12-13-3 16,-8-11-10-1,11-6-7-15,22-2-22 0,29-3-12 16,15 1 7-16,30-4-8 16,45-2-43-16,20 0-79 15,8-7 6-15,10 0-98 16,3-7-270-16</inkml:trace>
  <inkml:trace contextRef="#ctx0" brushRef="#br0" timeOffset="8953">975 2176 181 0,'0'0'321'15,"0"0"-189"-15,0 0-9 16,0 0-23-16,0 0-12 15,0 0-13-15,0-140 4 16,0 130-10-16,0-6-16 0,0 8-10 16,-18 8-14-16,-3 0-18 15,-8 0-11-15,-7 0-2 16,0 24 2-16,3 5 0 16,10 3 2-16,8 3-2 15,12 5 0-15,3 8 1 16,6 6-1-16,27 5 1 15,5-6 3-15,-2-2-4 16,3-6 0-16,-13-10 3 16,-4-9-2-16,-8-4-1 0,-8-11 0 15,-6-3 1 1,0-3-2-16,0 1-1 0,-27 2-3 16,-23-3 1-16,-10 0 4 15,-2-5-16-15,8 0-57 16,13 0-24-16,12-18-23 15,16-4 4-15,13-4-19 16,0-2-31-16,44 2 2 16,13 5-48-16</inkml:trace>
  <inkml:trace contextRef="#ctx0" brushRef="#br0" timeOffset="9463">1141 2395 271 0,'0'0'214'0,"0"0"-9"15,0 0-6-15,0 0-42 0,0 0-57 16,0 0-52-16,0-6-21 16,0 6-27-16,0 6-7 15,0 12 7-15,0 11 6 16,0 1 1-16,0 0-4 16,0-6-1-16,3 0 0 15,10 0 0-15,4-5 0 16,1-3-2-16,3 2 2 15,-3-12-2-15,-3-6-6 16,-1 0 6-16,1 0 6 0,0-24-1 16,0-6 2-1,-6 1-2-15,-7-1 2 0,-2 12-3 16,0-4 1-16,0 14 3 16,0-2-2-16,0 10-1 15,0 0-5-15,0 0-2 16,0 0-11-16,10 16 4 15,13 8 9-15,11 5 3 16,1-5-3-16,4-5 2 16,2-8-1-16,1-11 0 15,-4 0 3-15,1 0 1 16,-13-16 0-16,2-11 1 16,-11-6-1-16,-8 2 1 15,-4-9-2-15,-5 2 0 16,0 9-3-16,0 5-1 0,0 13-3 15,-5 8-17 1,2 3-61-16,3 0-100 0,0 14-93 16,3 10 120-16,20 5-177 15</inkml:trace>
  <inkml:trace contextRef="#ctx0" brushRef="#br0" timeOffset="10206">1869 2459 352 0,'0'0'176'0,"0"0"-26"15,0 0 5-15,0 0-29 16,0 0-23-16,0 0-32 16,-8-118-19-16,-13 113-21 0,-7 2-26 15,5 3-5-15,2 0-11 16,1 14 9-16,7 18 2 16,8 0 0-16,5 6 4 15,0-9-4-15,8-5 0 16,17-6-4-16,4-7-9 15,4-11-20-15,-4 0 13 16,1 0 20-16,-4-24 0 16,-1 0 5-16,-11 6-5 15,-2 7 3-15,-6 6-2 16,3 5 0-16,-3 0-2 16,4 0-2-16,1 0-5 15,9 10 4-15,8 9 3 0,10-5 1 16,16-4 2-1,1-10 1-15,2 0 5 0,-3-6-7 16,-16-18 0-16,-5 6 7 16,-12-6-1-16,-9 5 10 15,-6 3 11-15,-6 0 14 16,0 8 2-16,0 8-7 16,0 0-11-16,-3 0-26 15,-7 2-6-15,2 33 6 16,-4 13 4-16,6 9-4 15,1 9 4-15,5-4-4 16,0 2 3-16,0 0 1 16,5-3-3-16,16-2 4 15,0-10-2-15,-4-9 3 0,-1-11-6 16,-8-16 0 0,-4-7 1-16,-1-6 8 0,-3 0 16 15,0-24 55-15,0-30-20 16,-7-18-48-16,-11-15-9 15,-3-16-1-15,1 4 3 16,2 4-2-16,0 3-3 16,10 15 1-16,2 12-1 15,6 17-1-15,0 19-2 16,0 10 1-16,0 19-10 16,26 0-6-16,10 6 7 15,3 23-9-15,-1 8 5 16,-9-2-4-16,-7 8-1 0,-19-8-9 15,-3 7-25 1,-12-4-38-16,-33 1-48 0,-11-3-92 16,5-12-182-16</inkml:trace>
  <inkml:trace contextRef="#ctx0" brushRef="#br0" timeOffset="10504">2948 1727 403 0,'0'0'426'0,"0"0"-288"16,0 0-10-16,0 0-7 16,0 0-24-16,0 0-45 15,-28-129-38-15,11 164-14 16,-10 35 0-16,-3 26 17 15,-2 11-6-15,14-1-9 16,9 2 5-16,9-7-7 16,0-5 1-16,0-13 5 15,20-5-6-15,5-6-11 16,11-19-57-16,11-12-112 16,15-20-63-16,22-21-166 15</inkml:trace>
  <inkml:trace contextRef="#ctx0" brushRef="#br0" timeOffset="11486">3476 2248 536 0,'0'0'249'0,"0"0"-126"16,0 0 7-16,0 0 9 15,0 0-57-15,-150-128-51 16,132 122 0-16,3 6-14 15,-1 0-17-15,-2 11-2 16,-2 29 2-16,-1 5-2 0,3 9 2 16,10-6-1-1,8-11 0-15,0 3-2 0,0-18 0 16,14-3-32-16,16-17-22 16,6-2 36-16,5 0 18 15,-5-21 3-15,-7-6 2 16,-1 1 3-16,-11-1-3 15,-6 8 4-15,-1 0-3 16,-7 14 5-16,-3-1 0 16,0 6-2-16,0 0-4 15,0 0-2-15,0 0-5 16,0 6-5-16,0 2 10 16,12 8 3-16,-1-5 0 15,4-6 0-15,6-5-1 16,9 0 4-16,5 0-2 0,8-5-1 15,1-22 2-15,-6 3-1 16,-7 0 5-16,-5 3 4 16,-11-3 12-16,-7 7-5 15,-8 0-6-15,0 10 2 16,0 2 8-16,0 5-6 16,0 0-16-16,0 0-2 15,0 24-19-15,0 16 14 16,10 11 5-16,4 0 2 15,8-3-1-15,-2-11 2 16,1-3-3-16,-3 2 0 16,0-12 3-16,-7-10-3 0,-6 1 1 15,-5-15 0 1,0 2-1-16,0-2 0 0,0 0-3 16,0 0 3-16,-11-2 1 15,-4-22 0-15,7-3-1 16,4 1 0-16,4-9-1 15,0-2 0-15,0 2-2 16,15 5 1-16,13 1-2 16,10 5 3-16,6 0-1 15,10 13-1-15,0 11 2 16,-7 0-2-16,-6 0 3 16,-11 13-2-16,-4 9 1 15,-8 2 1-15,-5 0 0 16,-5-3-3-16,-1 4 2 15,-7-1 0-15,0-6 0 0,0-5 1 16,0 1-1-16,-15-3 1 16,-6-7 3-16,3 3 4 15,6-7-4-15,6 0 3 16,6-7 2-16,0-16-6 16,0-20-1-16,24-10-1 15,17-17 1-15,10-10-2 16,3 0 2-16,-7 18-1 15,-12 22 0-15,-11 29-14 16,-3 11 11-16,-9 3-4 16,0 34 2-16,-6 15-11 15,-6 9-36-15,0 3-92 0,3-3-114 16,12-2-175-16</inkml:trace>
  <inkml:trace contextRef="#ctx0" brushRef="#br0" timeOffset="11705">4986 2442 742 0,'0'0'146'0,"0"0"-62"16,0 0 35-16,0 0-43 15,0 0-10-15,-151 113-60 16,102-59 5-16,8-6-11 0,11-5 0 15,12-1-20-15,15-9-89 16,3-15-79-16,10-15-76 16</inkml:trace>
  <inkml:trace contextRef="#ctx0" brushRef="#br0" timeOffset="12163">5555 2317 762 0,'0'0'191'16,"0"0"-136"-16,0 0 70 0,0 0-46 15,0 0-75 1,0 0 6-16,-16 108 103 0,-2-55-75 16,5 0-19-16,4-5-6 15,3-10-2-15,4-4-6 16,2-13 2-16,0-7-4 15,0-14-1-15,0 0 6 16,0 0-1-16,0 0-1 16,0-5 11-16,-6-35 14 15,-1-14-23-15,-4-13-3 16,1-11-5-16,-3 1 0 16,3 0 0-16,-2 5 0 0,9 0 0 15,3 14 0 1,0 6 0-16,0 20-9 15,25 2 7-15,6 14-7 0,5 8 3 16,3 8-3-16,-3 0 4 16,-10 8 0-16,-1 25 0 15,-14 4 1-15,-11 3-4 16,0 5-1-16,-3-4-5 16,-23-1-2-16,-7 2-26 15,6-7-62-15,3-5-64 16,10-4-94-16,14-15-71 15</inkml:trace>
  <inkml:trace contextRef="#ctx0" brushRef="#br0" timeOffset="13632">5820 2055 377 0,'0'0'161'0,"0"0"-36"16,0 0-1-16,0 0-18 15,66-160-33-15,-45 125-19 16,2 9 1-16,3 2-17 15,2 3-8-15,-2 7-10 16,-8 8-11-16,0 6-4 16,-3 0-2-16,-3 20 4 15,0 16-1-15,-3 18 13 16,-1 10 15-16,-2 8 3 16,-6 3-13-16,4-3 4 15,-4-7-14-15,0-10-3 16,0-1 1-16,0-6-5 0,0-13-5 15,-4-5 1 1,-2-14-2-16,4-9 0 0,2-1 2 16,0-6 3-16,-3 0 2 15,0 0-2-15,-4-13 2 16,-4-10-7-16,2 0-1 16,0-7 3-16,7 6-3 15,2 0-2-15,0 6 1 16,0-1-2-16,20 3-1 15,9 5 4-15,4 6-2 16,0 5 1-16,-1 0 1 16,-4 0-1-16,-2 21-4 15,-6 3 5-15,-2 0-2 0,-5 0-2 16,-5 0 4-16,2-7 1 16,-5 2 0-16,1-14-1 15,-2-3 2-15,1-2-2 16,-2 0 2-16,0 0-2 15,7 0 0-15,7-2 0 16,10-17 1-16,3-3 10 16,-1-2-8-16,1 11-3 15,-6 2 0-15,-6 11 0 16,2 0-4-16,-5 0 0 16,3 0-1-16,6 14 2 15,-4 7 3-15,7-2 0 16,3-1 1-16,3-6-1 15,-1-7 2-15,1-5-2 0,-3 0 3 16,-7 0 0-16,-2 0 2 16,-8-17-5-16,-5-1 3 15,-5-4 2-15,-3-4-4 16,0-9 1-16,0 0-1 16,0-2 1-16,0 7-1 15,-16 6-1-15,0 6-4 16,-6 12 2-16,-2 6-8 15,-5 0-3-15,2 11 9 16,1 26 2-16,8 1 2 16,12 2 1-16,6-5-1 15,0-11 1-15,9-6-1 0,21-10 2 16,2-8 2-16,1 0 0 16,0 0-3-16,-2-13 5 15,-3-16-1-15,-7-9 1 16,-6-4-2-16,-7-6 0 15,-5-10 1-15,-3 0 5 16,0-3-1-16,0-6 2 16,0 8-1-16,-8 0-6 15,-8 11 2-15,1 13-6 16,7 16 2-16,-2 14-2 0,5 5-1 16,2 0-11-1,0 24-3-15,-4 41 2 16,5 18 13-16,2 18 3 0,0 1-2 15,7-14 2 1,24-8-2-16,15-10 0 0,1-22-1 16,9-11 2-16,-2-15 2 15,-3-14-4-15,-10-8 0 16,-9 0 1-16,-5-20 6 16,-6-27-2-16,-3-7 3 15,-10-15-6-15,-8-3 0 16,0 5-1-16,0 13 0 15,0 17-1-15,-5 21-5 16,-4 10 5-16,5 6-3 16,2 0-4-16,-1 0-4 0,-5 0-10 15,-8 35-15 1,1 8 36-16,3 16 13 0,12-6-10 16,0-5-1-16,33-2 2 15,18-9-3-15,8-18 2 16,3-14 3-16,0-5-5 15,-5 0 9-15,-9-18-6 16,-9-12 2-16,-11 1-4 16,-10 5 1-16,-8-11-2 15,-4 3 6-15,-6-3-6 16,0 6-1-16,0 5 2 16,0 11 0-16,0 7 0 15,0 6-4-15,2 0-5 16,16 24-5-16,10 14 12 15,1 5 5-15,-6-4-5 0,2 2 0 16,1-4 0-16,4-2 2 16,-1-9-2-16,7-4 0 15,-3-9-4-15,-4-2-44 16,-1-11-82-16,-8 0-67 16,-7-8-66-16,-13-27-123 15</inkml:trace>
  <inkml:trace contextRef="#ctx0" brushRef="#br0" timeOffset="13780">7997 2122 494 0,'0'0'155'16,"0"0"-54"-16,0 0-22 15,0 0-7-15,0 0 21 0,0 0 25 16,-121 174-95-16,100-118-12 16,6-5-11-16,10 2-11 15,5-7-167-15,0-15-115 16</inkml:trace>
  <inkml:trace contextRef="#ctx0" brushRef="#br0" timeOffset="13977">8462 2312 193 0,'0'0'886'0,"0"0"-853"15,0 0-9-15,0 0 57 0,0 0 55 16,-134 166-108-16,93-105-22 16,10-2-6-16,13 0-18 15,13-6-141-15,5-12-216 16</inkml:trace>
  <inkml:trace contextRef="#ctx0" brushRef="#br0" timeOffset="16439">8773 2449 145 0,'0'0'518'0,"0"0"-437"16,0 0 20-16,0 0 44 15,0 0-39-15,0 0-34 16,0 0-2-16,0 0-6 16,0-11-5-16,13-2-14 15,7-17-10-15,13-7-21 16,2-9-9-16,1 3 3 15,-9 1 3-15,-13 7-3 16,-10 0 10-16,-4 11 2 16,0-6-5-16,-7 13-11 0,-11 0-2 15,-5 11-2-15,2 6-1 16,-9 0-5-16,4 23-7 16,-1 16 12-16,0 17 1 15,9 3 0-15,10-3 1 16,8 3-1-16,0-6 0 15,18-7-2-15,20-8 1 16,6-14 2-16,0-14-1 16,5-10 1-16,-5 0-1 15,4-30 6-15,-1-10-1 16,-6-5-2-16,-8-1 0 16,-9 4 0-16,-12 12 0 15,-9 9 1-15,-3 13-1 16,0 8 1-16,0 0-1 15,0 0-3-15,0 0-6 0,0 16-6 16,0 16 9-16,0 8 3 16,12 3 0-16,6-11 0 15,0 0 0-15,-4-5 1 16,-2-6-1-16,1-15-1 16,-8 1 0-16,5-7 1 15,1 0 0-15,4 0 0 16,3-18 6-16,5-12 3 15,-5 7-8-15,-3 4 0 16,-6 2 2-16,-2 10-1 16,-2 4-2-16,1 0-2 15,1 3-1-15,6 0 1 0,5 0-3 16,10 0 1 0,3 11 3-16,5 5-4 0,-3-1 10 15,3-3-5-15,-7-7 0 16,-8-2 0-16,-3-3 1 15,-3 0 1-15,0 0 3 16,3-20-5-16,0-9 2 16,-7-2 5-16,-4-4-6 15,-4-8 2-15,-3 8 1 16,0-5-1-16,-3 14 2 0,-22 4-1 16,-1 9 4-1,-7 10-6-15,-2 3-2 0,-1 0-2 16,1 21 2-16,11 20 0 15,9 7-7-15,15 5 7 16,0-8-1-16,6-12 1 16,17-12 0-16,5-6 0 15,-5-15 1-15,3 0 0 16,2 0 6-16,-2-15-2 16,-5-17 4-16,-4-3-9 15,-1-13 4-15,-8-16 4 16,4-3 1-16,-6-11-5 15,-6 6 4-15,0 0-4 16,0 13 1-16,0 24-1 16,0 17-1-16,-3 12 3 15,-2 6-5-15,5 0-1 0,0 7-7 16,0 40-15-16,0 12 21 16,20 18 0-16,11-5 1 15,0-2 3-15,5-1 0 16,0-4-6-16,0-7-54 15,0-10-90-15,10-12-105 16,3-26-225-16</inkml:trace>
  <inkml:trace contextRef="#ctx0" brushRef="#br0" timeOffset="16663">10323 1418 5 0,'0'0'868'0,"0"0"-778"0,0 0-34 16,0 0 52-16,43 193 61 15,-1-89-93-15,4 4-32 16,0 4-15-16,-20 8-11 16,-26 17-8-16,-21 7-6 15,-74 22-4-15,-54 18-22 16,-41 14-148-16,-44 11-255 15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3:06:53.25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50 1686 333 0,'0'0'115'15,"0"0"-58"-15,0 0 20 16,0 0-16-16,0 0-17 16,0 0-6-16,0 0-7 15,0 0 8-15,74-4-12 16,-23 8 23-16,11 7 5 16,15 0-14-16,18-3 0 0,18-3-13 15,18-5-8 1,11 0-5-16,4 0 1 15,9 0-5-15,2 0-3 0,19 0 0 16,23-11-3-16,14-2 0 16,31 0 6-16,18-6-4 15,11 1-3-15,9-1-4 16,-3-3 1-16,-12 4-1 16,-11 5 1-16,-19 3-1 15,-26 9 1-15,-14 1 1 16,-13 0-1-16,0 0 0 15,1 0 1-15,8 0-2 16,2 0-2-16,-2 0 2 16,3 0 1-16,1-11-1 15,-4 3 0-15,0 3 1 0,-8-1-1 16,-10 6 0-16,-9-3 2 16,-11 3 0-16,-4-2-2 15,-6-4 1-15,-2 1-1 16,-1-3 0-16,7-3 0 15,0 1 0-15,5 3 0 16,-2 0 0-16,-7 4 1 16,-5 3-2-16,-6 0 0 15,0 0 1-15,2 0 1 16,-8 0 2-16,2-2-1 16,3-3-2-16,5-1 0 15,7 3 2-15,1 1-2 0,-22-1-2 16,-19-2 2-16,-28-2 0 15,-21 0 0-15,-12-1-1 16,-16 6 1-16,-10-3 0 16,-10-1-2-16,-8 4-1 15,0 2-15-15,0 0-55 16,0 0-49-16,0 0-31 16,0 0-95-16,-8 0-106 15</inkml:trace>
  <inkml:trace contextRef="#ctx0" brushRef="#br0" timeOffset="1772">136 1676 80 0,'0'0'428'0,"0"0"-255"16,0 0-30-1,0 0-19-15,0 0-41 0,0 0-40 16,0-40-6-16,0 40-23 15,-9 11-13-15,-9 31 0 16,1 20 19-16,-7 18 6 16,6 9 11-16,7 7-19 15,1 8 1-15,7-8-14 16,3-2-1-16,0-4-3 16,0-10 0-16,0-7-1 15,18-9 0-15,3-13 3 16,-1-13-3-16,1-12 0 15,-3-5 0-15,0-10 0 16,0 0 2-16,3-6 0 0,2 1 0 16,10-4 1-16,11 1 1 15,7-3 0-15,11 0-1 16,15 0-3-16,18 0 0 16,16 0 3-16,7-5 0 15,5-6-2-15,-5 0-1 16,4 0 1-16,0 3 0 15,0 0 0-15,6 1 1 16,5 1-2-16,16 1 1 16,26 2 1-16,21 0-1 15,18 3-1-15,6 0 0 16,-4 0 0-16,-10 0 0 16,-4 0-2-16,-9 0 2 0,-10 0 0 15,-3 0 0 1,0 0 2-16,5 0-2 0,13 0 3 15,16 0-2-15,6 0-1 16,6-7 0-16,-7-2 0 16,-10-2-1-16,-12 1 1 15,-14-1 0-15,-8 2-1 16,-8 2 1-16,2 2 0 16,-5 0 1-16,2-1 2 15,3 3-3-15,3 1 1 16,1 2 2-16,-12 0-3 15,-10-3-4-15,-9-5 4 16,2-3 0-16,0 1 0 16,5-4 0-16,-7 7 0 15,-4-2 0-15,-4 1 0 0,-5 5 0 16,2-1 0-16,-3 0 2 16,-6 4-2-16,-3-2 1 15,-10 2 0-15,2 0-1 16,-4 0 0-16,-4 0 2 15,2 0-2-15,-4-3 0 16,-3-2-3-16,-3 2 2 16,-3-1 0-16,0-3 1 15,-4 2 0-15,-6 0-1 16,-12 2 1-16,-7 0 0 16,-13 3 0-16,-2-1 0 15,-9-3 0-15,-1 1 0 0,-6-2 2 16,-4-3-2-16,-2 2 1 15,-1-2 0-15,-5 4-1 16,1-5 2-16,0-2-1 16,-1 4 0-16,1-4 0 15,-3 0 1-15,0 1-2 16,-3-1 1-16,3-2-1 16,-1-6 2-16,-5 0 0 15,3-8-2-15,-2 0 0 16,-2-7 0-16,-2-6 2 15,2-8 0-15,-4 0 2 16,-4-3-2-16,-3-3 11 16,0 4 22-16,0-4-11 0,0 1-11 15,0-4 8 1,0-7 1-16,-7 0-5 0,-4-3-14 16,4 6 7-16,2 10 3 15,2 10-3-15,0 12-6 16,0 8 6-16,1 8-5 15,-5-1 4-15,-2-2-6 16,-9 0-3-16,-5-5 0 16,-10-3-1-16,-8 5 1 15,-16-2-3-15,-15 7 0 16,-20 6 1-16,-29 8-3 16,-40 0-14-16,-43 5-44 0,-53 36-73 15,-39 7-125-15,-37 11-178 16</inkml:trace>
  <inkml:trace contextRef="#ctx0" brushRef="#br0" timeOffset="2959">1360 1813 389 0,'0'0'245'16,"0"0"-63"-16,0 0-31 16,0 0-28-16,0 0-40 15,0 0-50-15,-3-38-31 16,3 91 18-16,0 28 24 0,0 4-19 16,-2 6-9-1,-8-3-3-15,5-7-4 0,2-4-6 16,0-2-1-16,3-6 2 15,0-4-4-15,0-4 0 16,0-10-26-16,0-8-104 16,0-11-117-16,11-11-129 15</inkml:trace>
  <inkml:trace contextRef="#ctx0" brushRef="#br0" timeOffset="3630">2599 1764 475 0,'0'0'206'0,"0"0"-58"16,0 0-36-16,0 0-50 15,0 0-9-15,0 0 9 16,-18 201-13-16,15-121 3 15,1 0-18-15,-1 4-10 16,-1-5-7-16,4-1-9 16,0-5-5-16,-3-5 3 15,0-6-5-15,1-3-1 16,2-8 0-16,0-6-26 16,0-5-117-16,0-8-100 15,0-5-130-15</inkml:trace>
  <inkml:trace contextRef="#ctx0" brushRef="#br0" timeOffset="3909">2926 2342 509 0,'0'0'185'0,"0"0"-37"16,0 0-19-16,0 0-28 15,0 0-13-15,0 0-37 0,0-83-12 16,0 83-24 0,0 2-15-16,0 25-10 0,0 11 9 15,0 2 1-15,2-3 1 16,-2 1 1-16,0-4-2 16,0-3-4-16,0 0-47 15,0-2-112-15,0-6-41 16,0 0-152-16</inkml:trace>
  <inkml:trace contextRef="#ctx0" brushRef="#br0" timeOffset="4260">3591 1708 473 0,'0'0'206'0,"0"0"-66"16,0 0-28-16,0 0-33 15,0 0-58-15,0 0 5 16,-18 75 18-16,13-27 1 15,-5 11-6-15,7 10-8 0,1 6-5 16,2 5-10-16,0-8-4 16,-6 1-5-16,-1-6-3 15,2-6-1-15,-1-4-1 16,-1-7-2-16,7-4-7 16,0-4-92-16,0-7-123 15,0-3-169-15</inkml:trace>
  <inkml:trace contextRef="#ctx0" brushRef="#br0" timeOffset="4718">4096 2007 549 0,'0'0'101'0,"0"0"-2"15,0 0 15-15,0 0-50 16,0 0-60-16,0 0 3 16,-21 72 8-16,0-28 10 15,1 1-7-15,-1 0-5 16,9-2-2-16,3 3-2 15,7-4-6-15,2 1 0 0,0-3 2 16,0-2-2-16,17-11-2 16,7-9 1-16,2-7-1 15,7-11 11-15,3 0-1 16,3 0 0-16,-4-14 2 16,-8-7 4-16,-7 3-3 15,-7-2 0-15,-13 2 10 16,0-1 10-16,0-3-4 15,-6 4-21-15,-21 5-9 16,-5 5-4-16,-1 8-4 16,0 0-30-16,9 0-93 15,15 16-119-15,9 0-148 16</inkml:trace>
  <inkml:trace contextRef="#ctx0" brushRef="#br0" timeOffset="5041">5103 1713 308 0,'0'0'467'15,"0"0"-385"-15,0 0 34 16,0 0 15-16,0 0-80 15,0 0-34-15,-29 51 39 16,17 0 3-16,3 8-27 0,5 11-9 16,-1 2-4-16,2 2-9 15,0-5 0-15,1-2-1 16,2-5-3-16,-7-3-3 16,4-3-1-16,-3-5 0 15,4-6-2-15,-1 1-17 16,3-3-63-16,0-6-133 15,0-7-142-15</inkml:trace>
  <inkml:trace contextRef="#ctx0" brushRef="#br0" timeOffset="5514">5671 2142 752 0,'0'0'77'0,"0"0"53"15,0 0-5-15,0 0-62 16,0 0-30-16,0 0-20 16,-24-135 0-16,9 135-13 15,-3 0-4-15,-5 0 1 16,-5 19 1-16,8 5 1 15,9 5-1-15,7 4 0 16,4-1 0-16,0 0 2 0,24 1 0 16,3-5-3-16,3 4 0 15,-1-2-5-15,-6-3 4 16,-5-1 1 0,-5-4-1-16,-8-7-5 0,-5 2 7 15,0-6-3-15,0-1 2 16,-11-4-7-16,-19 0 10 15,1-6 6-15,8 0-4 16,3 0-1-16,9 0-2 16,9-12 0-16,0-4-10 15,0-6 2-15,17-4 6 16,25-11 2-16,14-9 0 16,13-13-6-16,3-3-88 15,-7 6-71-15,-19 11-82 16</inkml:trace>
  <inkml:trace contextRef="#ctx0" brushRef="#br0" timeOffset="5845">6155 1729 495 0,'0'0'200'0,"0"0"-49"16,0 0 1-16,0 0 11 16,0 0-69-16,0 0-57 15,2-47-13-15,-2 47-7 0,0 0-11 16,0 26-4-16,0 14 14 16,0 16 5-16,0 11-3 15,0 6-1-15,-8 1-5 16,-10-2-6-16,0-5-3 15,0 0-1-15,3-5-2 16,1-1-1-16,5-2-40 16,-2-6-47-16,-2-2-109 15,-2-10-135-15,10-17-386 16</inkml:trace>
  <inkml:trace contextRef="#ctx0" brushRef="#br0" timeOffset="6270">6740 2120 166 0,'0'0'626'15,"0"0"-572"-15,0 0 82 16,0 0 15-16,0 0-92 15,0 0-20-15,-20-38-4 16,17 38-4-16,3 0-17 16,0 0-12-16,0 0-2 0,0 0 0 15,0 0-3-15,0 0 2 16,0 0-1-16,0 0-1 16,0 14 2-16,0 7 0 15,8 6 2-15,13 2-1 16,6 7 1-16,-3-2 4 15,2-2-3-15,-5-3-2 16,-4-5 1-16,-4-2 0 16,-5-6-1-16,-4-3 0 15,-4 1 0-15,0-7 0 16,0 2-2-16,-4-1-4 16,-12-3-16-16,-2 3-42 0,-3-5-51 15,-1-3-107 1,1 0-101-16</inkml:trace>
  <inkml:trace contextRef="#ctx0" brushRef="#br0" timeOffset="6420">6794 2109 252 0,'0'0'106'16,"0"0"-37"-16,0 0 33 15,0 0-35-15,167-117-53 16,-141 108-10-16,-5 9-4 15,-4 0-83-15</inkml:trace>
  <inkml:trace contextRef="#ctx0" brushRef="#br0" timeOffset="6751">7316 1641 697 0,'0'0'187'16,"0"0"-6"-16,0 0-21 0,0 0-76 16,0 0-40-1,0 0-12-15,0-9-17 0,0 45-11 16,-11 12 26-16,-4 15-5 15,3 3-8-15,1 1 1 16,-2 4-14-16,4-1 0 16,0 0-2-16,1 2 0 15,1-3-2-15,4 4-24 16,3-4-84-16,0-10-89 16,27-6-130-16,13-18-238 15</inkml:trace>
  <inkml:trace contextRef="#ctx0" brushRef="#br0" timeOffset="7217">7828 1941 606 0,'0'0'87'15,"0"0"-26"-15,0 0 37 16,0 0-32-16,0 0-54 16,0 0-5-16,181-51 8 15,-152 51-9-15,-8 0-2 16,-9 0-3-16,-6 0-1 16,-6 0-2-16,0 0-7 0,0 3-8 15,0 7 4-15,-12 4 13 16,-5-2 15-16,5 3-5 15,2-6-7-15,10 3-3 16,0-5 1-16,0 4 1 16,0-2 3-16,0-2-4 15,0 4 6-15,18 0-1 16,3 2-1-16,1 3-1 16,1 3-2-16,0 2-2 15,-2 1 1-15,-3-4 0 0,-3 1 3 16,-7-2-4-1,-8-1-7-15,0-6-1 0,0 4 4 16,-13-7-4 0,-20 4 6-16,-9-2-38 15,-3-2-159-15,6 1-115 0</inkml:trace>
  <inkml:trace contextRef="#ctx0" brushRef="#br0" timeOffset="7505">8755 1472 742 0,'0'0'84'0,"0"0"54"15,0 0 41-15,0 0-76 16,-36 137-40-16,36-91-12 15,0 5-2-15,0 12-22 16,0 7-3-16,0 0-16 16,0 2 1-16,0-5-4 15,0-6-3-15,0 1-2 16,0-3-44-16,-7-6-91 16,-1-2-181-16,5-6-310 15</inkml:trace>
  <inkml:trace contextRef="#ctx0" brushRef="#br0" timeOffset="8061">9360 1909 808 0,'0'0'110'0,"0"0"-24"16,0 0 73-16,0 0-68 15,0 0-78-15,0 0-13 16,10-9 0-16,-10 23-3 16,0 8 3-16,0 1-1 0,0 4 2 15,0-3-1-15,0-5 1 16,-3-3 1-16,3 0-2 15,0-5 0-15,0 2 2 16,0 1-2-16,21-4 3 16,7 1-3-16,6-6 0 15,-1-2 7-15,-2-3-2 16,2 0-3-16,0 0 3 16,1-14-1-16,-11-1-4 15,0-5 5-15,-5-4-2 16,-5 3-3-16,-5-3 4 15,-3 6 16-15,0 1 9 16,-5 10-3-16,0 4-11 16,0 3 1-16,0 0-4 0,0 0-10 15,0 0-2-15,0 0-2 16,0 14 1-16,0 12 1 16,0 11 1-16,0 3 7 15,0 3 6-15,0-2-3 16,2 2-7-16,9-2-3 15,2 5-1-15,-5 0-39 16,-1-1-154-16,-2-5-369 16</inkml:trace>
  <inkml:trace contextRef="#ctx0" brushRef="#br0" timeOffset="115545">715 2179 307 0,'0'0'123'16,"0"0"-17"-16,0 0-27 15,0 0-14-15,0 0 11 16,0 0-30-16,-59-118-9 16,59 102-6-16,0 2-5 15,0 1-15-15,12 5-6 16,6 3-2-16,6 5-3 15,-1 0 0-15,1 0-2 16,3 11 2-16,-6 7-2 16,0 6 2-16,-9 6-1 0,-4 2 0 15,-8 7 1 1,0 5 0-16,-8-2 0 0,-25 4-1 16,-3-6 1-16,3-5 3 15,9-12 1-15,9-9-3 16,10-4-1-16,5-1 3 15,-3-7-5-15,3-2 2 16,0 0 0-16,0 0-1 16,0 0 0-16,0 0 1 15,8 0 3-15,17 0 3 16,7 0-2-16,4 0-1 16,2 0-1-16,6 0-2 15,5-7 0-15,-3-1-1 0,5 2 0 16,-2 1-64-16,-8 0-142 15,-9-1-189-15</inkml:trace>
  <inkml:trace contextRef="#ctx0" brushRef="#br0" timeOffset="116055">1679 2077 309 0,'0'0'97'0,"0"0"-3"16,0 0 10-16,0 0-31 16,0 0-24-16,0 0-7 15,-34-24 3-15,34 21-14 16,0-2-14-16,9-6-10 16,13 1 4-16,7 2-10 15,-3 2 7-15,-1 6-7 0,-5 0 3 16,-2 0-3-16,-7 0-1 15,2 3 2-15,-5 18-2 16,2 3 1-16,-5 8 2 16,2 3 0-16,-7 6 2 15,0 2-3-15,0-7 7 16,0-3-3-16,3-4-4 16,2-2 0-16,1-3-1 15,1 0 0-15,-2-6 0 16,-2-5 2-16,2 1-3 15,0-2-20-15,-3-5-166 16,-2-2-197-16</inkml:trace>
  <inkml:trace contextRef="#ctx0" brushRef="#br0" timeOffset="116222">1785 2347 277 0,'0'0'192'0,"0"0"-84"15,0 0-1-15,0 0-16 16,0 0-23-16,164-97-28 16,-93 80-23-16,-3 5-16 15,-17 12-1-15,-31 0-168 16</inkml:trace>
  <inkml:trace contextRef="#ctx0" brushRef="#br0" timeOffset="139180">1838 1138 349 0,'0'0'137'0,"0"0"-15"16,0 0-5-16,0 0-29 16,0 0-5-16,0 0-44 15,-2-96 16-15,2 96-6 16,0 0-22-16,0 0-12 16,0 0-15-16,0 0-7 15,0 22-7-15,0 10 14 16,0 5 2-16,0 6 3 15,0-6-4-15,0-2 3 16,0-5-4-16,0-9 4 0,0-7-2 16,0-7-2-1,0-1 0-15,0-6 0 0,0 0 2 16,0 0 4-16,0 0 5 16,0 0 7-16,0 0 6 15,0-16 34-15,-16-3-55 16,1 3-3-16,2 5 0 15,3 3 0-15,2 6-2 16,3 2 0-16,3 0-5 16,-4 0-7-16,3 10 8 15,3 9 5-15,0-3 2 16,0-5-1-16,21-6 4 16,3-5-4-16,6 0 0 15,-4 0 7-15,7 0-2 0,-7-11-1 16,-1-2-4-16,-17 2-40 15,-8 0-90-15,0 1-162 16</inkml:trace>
  <inkml:trace contextRef="#ctx0" brushRef="#br0" timeOffset="139701">1666 599 382 0,'0'0'186'0,"0"0"-57"0,0 0 0 15,0 0-9 1,0 0-29-16,0 0-40 0,-8-116-18 16,8 116-28-16,0 6-5 15,0 29-8-15,0 10 8 16,0 9 0-16,0 2 3 15,0-3-2-15,0 1 0 16,0-12 4-16,5-12-5 16,1-9 0-16,-3-10 0 15,1-8 1-15,-1-3 0 16,-3 0 6-16,0 0 8 16,0-8 1-16,0-19-3 0,0-8-13 15,0-9 4-15,-7-8-4 16,-2-4 0-16,0-7 0 15,0 0 1-15,4 0-1 16,-2 3 0-16,4 3 0 16,1 10 0-16,2 9 0 15,0 12 0-15,0 4-1 16,17 14-1-16,10 8-5 16,6 0 2-16,5 6-1 15,-2 26 4-15,-10 5-9 16,-11 5 2-16,-15 4-9 15,0-1-12-15,-11 1-40 16,-22-6-23-16,0-5-2 16,7-6-65-16,1-7-70 15</inkml:trace>
  <inkml:trace contextRef="#ctx0" brushRef="#br0" timeOffset="141268">1939 195 261 0,'0'0'110'15,"0"0"1"-15,0 0 3 16,0 0-37-16,0 0-35 0,0 0-34 16,99-123-4-1,-40 106 3-15,-2 2-5 0,-7 6 4 16,-12 7 0-16,-14 0-5 15,-9 2-1-15,-8 0-1 16,-5 2-1-16,-2 20 2 16,0 12 8-16,0 12 5 15,0 8-1-15,-6 1 5 16,-6 1-2-16,-5-2-8 16,4-1 0-16,-2-5-4 15,7-7 4-15,-1-12-4 16,0-10-2-16,6-6 3 15,-2-8-3-15,0-2-1 16,3-3 1-16,2 0 7 16,-3 0-2-16,0 0 7 0,-5 0 5 15,1 0-8 1,-1 0-7-16,5-6 1 0,-1 2 0 16,4 1-2-16,0-8 3 15,0 0-3-15,25-5-2 16,6-5 2-16,12 0 2 15,-4 1-3-15,-1 4-1 16,-9 8 0-16,-11 4 0 16,-8 1 0-16,-2 3-1 15,2 0-1-15,-2 0-1 16,7 5-3-16,-7 19 4 16,2 3 2-16,-2-3 0 0,2 0 0 15,-5-4 0-15,-2-8 0 16,0-1 0-16,-3-10 0 15,3-1 2-15,1 0-1 16,-4 0 4-16,5 0 1 16,6 0 9-16,5-14 4 15,8-11-16-15,-3 4-1 16,0 2-2-16,-8 8 1 16,-3 4-1-16,-2 4 1 15,-1 3-3-15,2 0 2 16,-4 0-12-16,7 0 8 15,-2 17 3-15,8-2-2 16,-4 1 2-16,4 0 1 16,0-8 4-16,0-5-3 15,-1-3 5-15,-1 0-3 0,-1 0 4 16,-7-9-1-16,-5-9-3 16,-3-3 1-16,0-6-1 15,0 0 8-15,0 0 11 16,-15 3-6-16,1 6 0 15,-4 4-9-15,0 9-4 16,3 2-3-16,-3 3-5 16,0 3-2-16,0 29 3 15,3 6 4-15,9 0 0 16,6-10 0-16,0-7 0 0,21-4 0 16,12-12 1-1,6-5 3-15,2 0 1 0,0-13-1 16,-2-20 0-16,-3-2-2 15,-6-7 2-15,-9-6 1 16,-10 3 0-16,-4-9 11 16,-7 1 7-16,0-1 1 15,0 1-13-15,-7 9 1 16,-4 13-3-16,-4 14-2 16,9 10 1-16,-1 7-2 15,2 0-6-15,2 10-15 16,-5 33 5-16,4 15 10 15,4 9 3-15,0 0-2 0,15-2 0 16,18-6-1 0,8-11 2-16,3-7 0 0,2-16 0 15,1-9 2 1,-9-10-4-16,-7-6 3 0,-8 0-2 16,-5 0 4-16,-3-23 3 15,-7-11-6-15,2-3 2 16,-7 0-3-16,-3 0 2 15,0 2 0-15,0 5 0 16,-10 6-2-16,-1 8 5 16,1 8-6-16,8 8-1 15,-1 0-8-15,3 16-8 16,0 27 15-16,0 11 1 16,0 2 2-16,23-8 0 15,10-6 0-15,9-12-1 16,6-12 2-16,-4-8 2 0,0-10-1 15,-3 0 1-15,-7 0 1 16,-11-17-2-16,-2-10 4 16,-6-11-7-16,-6-4 4 15,-6-4 0-15,-3 3-4 16,0 6 0-16,0 8 5 16,0 12-5-16,0 10 6 15,0 7-6-15,0 0-4 16,6 13-9-16,14 19 8 15,11 11 3-15,-2 0 2 16,4-4 0-16,5-3 0 16,6-7 0-16,2-5 4 15,-5-8-4-15,3-8-9 0,-8-8-41 16,-3 0-32-16,-9 0-30 16,-19-22-43-16,-5 1-14 15,0-9-27-15,0-3-80 16</inkml:trace>
  <inkml:trace contextRef="#ctx0" brushRef="#br0" timeOffset="141409">3972 307 48 0,'0'0'159'16,"0"0"28"-16,0 0-59 16,0 0-26-16,0 0-41 15,0 0-34-15,-80-43-21 16,70 78 1-16,-8 5 48 16,0 14-13-16,-5 1-22 15,-10 2-15-15,-2 3-5 0,-1-2-10 16,1-8-353-16</inkml:trace>
  <inkml:trace contextRef="#ctx0" brushRef="#br0" timeOffset="143497">2935 3465 292 0,'0'0'197'0,"0"0"-105"15,0 0 13-15,0 0-7 16,0 0-44-16,0 0-20 16,0 0 3-16,0 0 8 0,0 0 9 15,11-2-5-15,13-24-7 16,6-5-28-16,-4-1-1 15,-1 5 11-15,-7 0-9 16,-7 6-5-16,-1 2 0 16,-8 3-3-16,-2 9-3 15,0 0 0-15,0 7 1 16,0 0-5-16,0 0-2 16,0 4-12-16,0 22 6 15,-9 7 8-15,3 1 3 16,6-5-3-16,0-5 0 15,0-2 0-15,6 0 0 16,21-9 2-16,12-2-1 16,2-4 2-16,6-7 0 15,4 0-3-15,3 0 0 16,-7-10-18-16,-5-11-70 0,-15-1-127 16,-15 0-111-16</inkml:trace>
  <inkml:trace contextRef="#ctx0" brushRef="#br0" timeOffset="143793">3110 2999 358 0,'0'0'118'15,"0"0"-20"-15,0 0-8 0,0 0-4 16,0 0-43-16,0 0-42 15,-30-7 6-15,22 31-7 16,5 5 5-16,3-5 2 16,0 0-7-16,0-5 3 15,6-8 5-15,9-9-6 16,5-2 14-16,-4 0 11 16,-3 0 15-16,0-13-11 15,-8-6-16-15,-5 3-12 16,0 3-3-16,-20 7-61 15,-27 6-200-15</inkml:trace>
  <inkml:trace contextRef="#ctx0" brushRef="#br0" timeOffset="153112">573 5996 509 0,'0'0'198'0,"0"0"-70"16,0 0 16-16,0 0-22 0,0 0-31 15,0 0-5-15,0 0-30 16,0 0-21-16,-92 0-10 16,118-14-5-16,16-3-10 15,11 0-3-15,7 7-4 16,-10 7-1-16,-1 3 1 15,-11 0-3-15,-6 8 0 16,-11 30-1-16,-12 13 1 16,-9 20 1-16,-20 21 0 15,-37 9 3-15,-20-2 1 16,-3-16-3-16,11-19 0 16,18-24-1-16,22-19 2 15,17-10-2-15,9-8 0 16,3-3 0-16,0 0-2 0,30 0 1 15,23-5 0-15,18-14 8 16,16-8 6-16,-4 3-2 16,-9 5-7-16,-14 5-4 15,-14 12-1-15,-10 2-25 16,-5 0-132-16,-5 14-218 16</inkml:trace>
  <inkml:trace contextRef="#ctx0" brushRef="#br0" timeOffset="155009">1960 5951 401 0,'0'0'164'0,"0"0"-28"16,0 0 11-16,0 0-3 16,0 0-27-16,0 0-42 15,4-13-14-15,-4 13-1 16,0 0-14-16,0 0-15 16,0 0-7-16,0 0-9 15,0 0-5-15,0 0-1 16,0 34-8-16,0 23 8 0,0 20 23 15,-13 9-14 1,5 0-12-16,1-7-1 0,4-6 1 16,1-9-5-16,2-6 6 15,0-8-7-15,0-14 0 16,0-1-26-16,0-8-60 16,2-8-84-16,22-6-110 15,12-13-121-15</inkml:trace>
  <inkml:trace contextRef="#ctx0" brushRef="#br0" timeOffset="179816">7568 5900 289 0,'0'0'94'0,"0"0"-5"15,0 0 19-15,0 0-21 16,0 0-18-16,0 0-12 15,0 0-17-15,-41-29-3 16,41 29-7-16,0-3-8 16,0 3-6-16,13-5 3 0,22-3 1 15,9 0 10-15,13 0 2 16,-9 2-13-16,-6 5-4 16,-7 1-12-16,-8 0 1 15,-10 0-4-15,1 0 0 16,-5 5 0-16,-5 13 0 15,0 9 2-15,-4 10 1 16,-4 9 2-16,0 10 5 16,0 2-1-16,0 1 3 15,0 0-1-15,0-2-6 16,0-15-5-16,0-7 7 16,0-9-6-16,0-12-1 15,0-3 1-15,0-4-1 16,6-1 7-16,-3-3-7 0,-1-1-2 15,-2-2-22-15,3 0-114 16,-3 0-68-16,0-8-89 16</inkml:trace>
  <inkml:trace contextRef="#ctx0" brushRef="#br0" timeOffset="180000">7801 6264 141 0,'0'0'223'16,"0"0"-68"-16,0 0-9 15,0 0-8-15,0 0-39 16,0 0-21-16,-4-48-29 0,43 29-27 16,24-5-12-1,23-5 1-15,6 2-11 0,-5 5 0 16,-17 6-31-16,-22 1-221 16,-30-2-453-16</inkml:trace>
  <inkml:trace contextRef="#ctx0" brushRef="#br0" timeOffset="202228">9079 4623 753 0,'0'0'119'16,"0"0"-13"-16,0 0 14 15,0 0-25-15,0 0 7 16,0 0-46-16,0 0-18 16,-61-68-9-16,61 68-8 15,-3 0-6-15,1 16-8 16,-4 25-6-16,1 15 44 16,-5 8-31-16,2 8-3 15,-2 9-4-15,2 2-1 16,4 2-2-16,1-8 3 15,3-10-7-15,0-10 1 0,0-15 1 16,0-7-1-16,10-14 0 16,-8-10 2-16,1-6-2 15,-3-5 0-15,0 0 3 16,0 0 3-16,0-21 6 16,0-17-13-16,0-2 1 15,-21-2 2-15,-9 4-2 16,1 9-1-16,3 7-3 15,8 11 3-15,6 9 0 16,6 2-2-16,2 0-2 16,-1 0-2-16,2 19 1 15,0 5 4-15,3 5 1 0,0-5 0 16,0-5-1-16,6 0 0 16,21-9-1-16,8-4 2 15,10-6 1-15,9 0 1 16,2 0-2-16,6-21 0 15,-8-3 1-15,-7-4-1 16,-17 7-18-16,-22 0-35 16,-8-1-26-16,0 1-30 15,-20 2-63-15,-13-4-87 16,4-10-98-16</inkml:trace>
  <inkml:trace contextRef="#ctx0" brushRef="#br0" timeOffset="235632">9224 5828 395 0,'0'0'133'16,"0"0"26"-16,0 0-18 0,0 0-9 16,0 0-45-16,0 0-8 15,-24-109 3-15,21 101-10 16,3 3-16-16,0 5-8 16,-2 0-20-16,-3 0-11 15,3 7-17-15,-7 25-2 16,-3 14 2-16,1 15 6 15,-1 1-1-15,9 6-4 16,0 3 1-16,3 1 1 16,0-2-2-16,0-10-1 15,14-8 2-15,13-15-1 16,2-13 2-16,7-7-3 16,6-13 0-16,3-4 2 15,2 0 7-15,1-15-2 16,-7-13-3-16,-7-3 2 0,-17-5 4 15,-11 2 5-15,-6-5 10 16,-10 4-4-16,-34 5-18 16,-15 6-2-16,-10 10-1 15,2 12-2-15,-2 2-4 16,15 0 1-16,4 26-62 16,17 20-77-16,25-3-181 15,8-16-567-15</inkml:trace>
  <inkml:trace contextRef="#ctx0" brushRef="#br0" timeOffset="238079">9239 7344 197 0,'0'0'273'0,"0"0"-181"15,0 0 28-15,0 0-5 16,0 0-39-16,0 0-18 16,-69 48-10-16,69-48 12 15,0 0 2-15,0 0 0 16,0 0-12-16,4-7 0 16,10-17 2-16,1-8-42 15,3 2-5-15,-3-2 4 16,-7 5 4-16,2 6-2 15,-10 2 4-15,0 5 10 0,0 9-14 16,0 5-2-16,0 0-5 16,0 0-4-16,0 0-1 15,0 0-4-15,0 0-4 16,0 11-2-16,0 10 7 16,8 3 4-16,7 1 7 15,3-4-5-15,3-2-2 16,5-4 1-16,4-3-3 15,1-8-5-15,-5-1-44 16,-3-3-58-16,-5 0-96 16,-5-10-60-16,-11-20-140 15</inkml:trace>
  <inkml:trace contextRef="#ctx0" brushRef="#br0" timeOffset="238420">9182 6778 481 0,'0'0'139'0,"0"0"-87"15,0 0 23-15,0 0-5 16,0 0 21-16,0 0-52 16,-51 90-30-16,51-63 2 15,0-6 6-15,0 1-7 16,0-1 1-16,13-8-2 15,7-4 3-15,6-9 3 16,5 0 19-16,-1 0 34 0,-6-19-5 16,-4-5-13-16,-7-3-8 15,-11 3-8-15,-2 0-10 16,0 5-15-16,-9 3-9 16,-20 8-5-16,-10 5-7 15,3 3-18-15,9 0-71 16,6 9-83-16,16 6-69 15,5 0-184-15</inkml:trace>
  <inkml:trace contextRef="#ctx0" brushRef="#br0" timeOffset="238792">9310 6569 478 0,'-33'-17'157'0,"-3"10"-63"15,-5 7 24-15,-7 0-12 16,1 21-74-16,-4 25-7 16,7 10-1-16,0 16 2 15,8 11 10-15,3 13-13 16,7 5-6-16,1 6-4 16,7 0-10-16,13-8 0 15,5-8-2-15,0-13-1 16,23-14 0-16,33-11-2 15,16-15 2-15,20-17 7 0,16-15-3 16,8-6 4 0,-1-13 31-16,-6-25 26 0,-19-10-11 15,-21 3-17-15,-25-3 2 16,-23-4 7-16,-19-1-19 16,-2-8 4-16,-29-7-18 15,-37-4-13-15,-34 3-4 16,-37 10-61-16,-24 14-132 15,-22 18-257-15</inkml:trace>
  <inkml:trace contextRef="#ctx0" brushRef="#br0" timeOffset="158128">6565 5820 261 0,'0'0'446'16,"0"0"-325"-16,0 0-9 16,0 0 8-16,0 0-37 15,0 0-27-15,-38-32-28 0,14 32-3 16,-1 0-7-16,2 21-11 15,2 3-2-15,6 4-5 16,4-2 3-16,4 1 1 16,7-3-4-16,0 0 2 15,15 0-2-15,21 3 2 16,3 0 1-16,2-3 2 16,-2 0-4-16,-6-6 2 15,-7 6-3-15,-5-2 1 16,-6-3-1-16,-6-1 1 15,-3-5 2-15,-6-2-3 16,0 0 0-16,0-1 0 16,-6 4 0-16,-27 2 4 15,-8-5-4-15,-10-1-7 0,4-2-41 16,9-5-86-16,5-3-92 16,15 0-43-16,15 0-55 15</inkml:trace>
  <inkml:trace contextRef="#ctx0" brushRef="#br0" timeOffset="158298">6562 5732 328 0,'0'0'216'0,"0"0"-79"16,0 0 1-16,0 0-40 0,0 0-40 15,0 0-39 1,148-75-16-16,-94 75-3 0,-1 0-95 15,-4 14-326-15</inkml:trace>
  <inkml:trace contextRef="#ctx0" brushRef="#br0" timeOffset="178287">2668 6025 330 0,'0'0'113'0,"0"0"-27"16,0 0 6-1,0 0-26-15,0 0-23 16,0 0-19-16,0-122-9 0,29 111 0 15,-3 6-2 1,7 5 0-16,-2 0-5 0,-5 0-1 16,-3 5-2-16,2 17-4 15,-7 2-1-15,-4 10 4 16,-2-1-3-16,-9 4-1 16,-3 6 1-16,0-6 1 15,-24 9-1-15,-9-6-2 16,-3-8 4-16,10-5 0 15,3-16-3-15,10-6 7 16,8-5 0-16,2 0-3 16,3 0 4-16,0 0-5 0,0 0 1 15,0-4-1 1,14-13-2-16,11 0 1 0,1 6-2 16,0 9-1-16,10 2 1 15,-3 0 0-15,6 6-3 16,-1 18 3-16,-5 10 1 15,-1 1 1-15,-2 2 1 16,-9 1 0-16,-11-1 5 16,-10 3-4-16,-5-2 1 15,-41 0 1-15,-14-4 2 16,-9-4-7-16,-2-10 4 16,16-6-3-16,4-11-2 15,18-3-2-15,9 0-17 0,15-13-38 16,9-22-135-1,0-13-305-15</inkml:trace>
  <inkml:trace contextRef="#ctx0" brushRef="#br0" timeOffset="157640">5555 5849 480 0,'0'0'227'0,"0"0"-109"16,0 0-12-16,0 0 11 15,0 0-56-15,0 0-19 16,-90-91-10-16,85 91-11 0,-7 0-12 16,-9 0-9-16,-12 27-2 15,-2 11 2-15,0 7 1 16,10 1-1-16,19-3-1 15,6-1 1-15,0-1-3 16,24-4 3-16,11 3 0 16,1-5 0-16,0 2 0 15,-10 0-1-15,-8 1 0 16,-8 0 0-16,-7-3 1 16,-3-9-2-16,0-2-4 0,-13-5 6 15,-10-9-5-15,-3-4 8 16,5-6-3-16,3 0 9 15,3-16-7-15,12-14-1 16,3-7 0-16,0-6 0 16,18-10-2-16,21-17 2 15,14-10 5-15,9 5-5 16,-5 14-2-16,-7 26 0 16,-12 16-33-16,-2 11-116 15,3 5-131-15,6 3-330 16</inkml:trace>
  <inkml:trace contextRef="#ctx0" brushRef="#br0" timeOffset="182075">4105 4834 270 0,'0'0'133'0,"0"0"-22"0,0 0 6 16,0 0 0-1,13-137-22-15,-13 118-6 16,0 9-26-16,0 2 11 0,0 8-15 15,0 0-17-15,0 0-30 16,0 0-12-16,0 16-2 16,11 27 2-16,1 13 2 15,-1 3 10-15,2 2-7 16,-5-2 7-16,2-5-10 16,-5-9 2-16,2-8 4 15,-4-7-7-15,-1-9 1 16,-2-8 1-16,0-5-3 15,0-5 2-15,0-3-1 16,0 0 1-16,0 0 0 16,0 0 4-16,0 0 2 15,0 0-2-15,0 0 9 0,0-8 15 16,0-22-10-16,-15-1-13 16,7-10-6-16,-2-6-1 15,5-7 3-15,2-8-3 16,3-7 1-16,0 2-1 15,0 8 1-15,0 9-1 16,0 15 0-16,8 13 0 16,-2 7 0-16,-2 6-2 15,-1 9-2-15,5 0-4 16,2 0 0-16,3 13-2 16,0 28 5-16,-4 10-6 15,-9 2 9-15,0 1-6 16,0-7 5-16,-4-4-7 15,-14-5-26-15,2-3-31 0,-2-6-50 16,6-7-53-16,3-6-48 16,5-11-128-16</inkml:trace>
  <inkml:trace contextRef="#ctx0" brushRef="#br0" timeOffset="183716">4352 4368 327 0,'0'0'133'15,"0"0"-24"-15,0 0-19 0,0 0-7 16,0 0-29-16,0 0-32 16,65-120-9-16,-50 103 8 15,0 7 0-15,0-1-14 16,-4 1-7-16,2 7 4 15,-2 1-2-15,-2 2-2 16,-3 0 2-16,-3 0-1 16,4 0 2-16,-7 0-2 15,5 19-1-15,-5 18 8 16,0 10 7-16,0 7 0 0,0 3-8 16,0 2 4-1,0 1-7-15,0-3 2 0,-3 2 1 16,-9-8-7-16,4-3 3 15,-5-11 0-15,8-5-2 16,2-10 0-16,0-9-1 16,3-8 4-16,0-2-4 15,-4-3 1-15,4 0 7 16,0 0 10-16,0 0-4 16,0-18 20-16,0-10-33 15,0-3-1-15,0-4 3 16,0-2-3-16,4 2 3 15,10 1-3-15,4 9 0 16,-6 8 0-16,-1 12-2 16,-4 5-1-16,1 0-8 0,5 0 6 15,5 9 1 1,0 15-1-16,0 0 5 0,-7 2 0 16,1 1-1-16,-6 0 1 15,6-6 0-15,-7 0 0 16,-2-5 0-16,0-2 0 15,-3-5 0-15,0-9 1 16,4 0 1-16,-1 0-1 16,0 0 8-16,2 0 3 15,2-4-1-15,4-20-9 16,1-5 0-16,4-1-1 16,-3 6-1-16,0 5 1 15,2 2-1-15,-7 10 0 16,-1 2-1-16,-4 5-1 0,2 0-2 15,-2 0-5-15,3 0 5 16,1 0-2-16,-5 0 6 16,1 0 0-16,0 0 0 15,0 0 0-15,1 0 2 16,-4 0 3-16,5 0 4 16,-5 0-2-16,3-12-4 15,0-5-2-15,-3-2 1 16,0 3-2-16,0 2 1 15,0 1 4-15,-11 2-5 16,-4 6 4-16,2 0-4 16,-2 5-1-16,4 0-3 15,-4 0-4-15,0 18 5 0,4 9 2 16,-2 0-1 0,13 0-1-16,0-2 6 0,0-2-3 15,0-10 0-15,13-2 1 16,0-11-1-16,3 0 1 15,4 0 3-15,4-8-3 16,-2-14 6-16,-4-4-3 16,-7-3-2-16,1-6 0 15,-6-6-1-15,-4 1 1 16,1-8-2-16,-3 3 3 0,0-6 2 16,0 1 8-1,-3 4 3-15,-12-2-1 0,4 10-4 16,6 11-1-16,-2 9-3 15,1 12-2-15,6 6 4 16,-3 0-9-16,3 6-9 16,-6 39-11-16,3 17 20 15,3 10 0-15,0-5 1 16,0-5 3-16,7-7-4 16,16-9 0-16,3-6 2 15,7-11-2-15,-4-7 2 16,2-9 0-16,-1-8 0 15,-7-5 1-15,1 0 2 16,-4 0 0-16,-7-5-4 16,-5-11 6-16,-1-5-4 0,-7-3 0 15,0-6 0-15,0 0-2 16,-7-2 0-16,-11 6 2 16,4 10-3-16,2 6 1 15,7 7-1-15,0 3-1 16,0 0-9-16,-1 7-8 15,-3 26 10-15,3 7 8 16,3-6 0-16,3-1 1 16,0-7-1-16,0 1 0 15,9-7 2-15,11-3-2 16,5-8 1-16,1-7 0 16,5-2 3-16,-2 0 2 15,-2-8-2-15,-3-12 1 16,-9 3-3-16,-10-4 1 0,1-3-2 15,-6-4 2-15,0 2-1 16,0 4-1-16,0 3 1 16,0 11-2-16,0 6 3 15,0 2-3-15,0 0-2 16,0 0-7-16,0 13-10 16,0 20 17-16,18-2 1 15,0 1 2-15,2-7 0 16,1-1-1-16,0-3 3 15,3-5-2-15,3-2-1 16,-4-1 2-16,5-5-2 16,-5 0-31-16,-2-8-158 15,-9 0-57-15,-12 0-160 0</inkml:trace>
  <inkml:trace contextRef="#ctx0" brushRef="#br0" timeOffset="183922">5362 4448 296 0,'0'0'166'16,"0"0"-60"-16,0 0 27 16,0 0-24-16,0 0-65 15,0 0-35-15,-15-2-6 16,7 37 31-16,-7 10-8 16,-3 4-22-16,0 1-1 15,3 1 2-15,6-3-4 0,5-8-1 16,4-3-61-16,0-10-160 15,0-8-150-15</inkml:trace>
  <inkml:trace contextRef="#ctx0" brushRef="#br0" timeOffset="184301">4275 5112 262 0,'0'0'128'0,"0"0"-44"16,0 0 34-16,0 0-28 15,0 0-31-15,0 0-28 16,0 0-19-16,0 0 5 16,59 0 26-16,27-19-6 15,27-8 8-15,23-5-10 16,13-6-10-16,0 0-10 16,-18 7-10-16,-34 7-4 0,-32 11 1 15,-29 8-2 1,-21 5-4-16,-15 0-62 0,0 0-87 15,-36 15-8-15,-23 15-130 16</inkml:trace>
  <inkml:trace contextRef="#ctx0" brushRef="#br0" timeOffset="184608">4476 5238 74 0,'0'0'120'0,"0"0"-1"15,0 0-8-15,-160 74 4 16,151-71-41-16,9-3-13 15,0 0-8-15,0 0-1 16,42 0-22-16,26-8 83 0,30-16-20 16,27-4-21-1,17-3-22-15,-1-1-12 0,-8 2-11 16,-17 1-13-16,-15 2 3 16,-19 9-9-16,-13-1-1 15,-21 5-2-15,-19 6-3 16,-14 3 0-16,-9 3-1 15,-3 2 1-15,-3-3-2 16,0-5-5-16,0-3-17 16,0-2-46-16,-18-6-12 15,0-2-44-15,7-6-11 16,-2 3-62-16,-2-3-82 16</inkml:trace>
  <inkml:trace contextRef="#ctx0" brushRef="#br0" timeOffset="185319">4375 5485 416 0,'0'0'110'0,"0"0"8"15,0 0 0-15,0 0-17 16,0 0-21-16,0 0-17 16,-38-69-12-16,38 69-9 15,0 0-20-15,0 0-7 16,0 0-7-16,0 0-3 16,0 0-5-16,0 11-6 0,0 19 6 15,0 5 8 1,0 4-5-16,0-4 3 0,0-2-3 15,0-7-2-15,0-4-1 16,0-9 2-16,0-5 0 16,0-8 1-16,0 0-2 15,0 0 4-15,0 0 3 16,0 0 3-16,0-3 6 16,-6-15-16-16,-12-4 4 15,3 3 0-15,-3 1-5 16,0-1 1-16,3 5 0 15,7 9-2-15,2 5 3 16,6 0-4-16,0 0-6 16,-6 0-12-16,3 11-3 15,0 10 23-15,3 3 8 0,0-11-8 16,6-5 3-16,21-2 2 16,5-6-2-16,1 0 6 15,6 0-6-15,-6-21 0 16,-4-1 2-16,-5 3-2 15,-13 6-3-15,-8 2 0 16,-3 9-65-16,0 2-178 16,-3-5-449-16</inkml:trace>
  <inkml:trace contextRef="#ctx0" brushRef="#br0" timeOffset="237359">4486 6095 441 0,'0'0'172'15,"0"0"-5"-15,0 0-53 16,0 0-27-16,0 0-15 15,0 0-21-15,-13-127-13 16,13 127-15-16,0 0-14 16,0 4-7-16,0 18 7 15,-2 9 13-15,2 10 2 16,-6 2-11-16,3 13 5 16,-6 3 3-16,-4 2-10 0,5-2-7 15,0-8-2 1,4-11 2-16,4-11-2 0,0-12-1 15,0-13-1-15,0-4 2 16,0 0 3-16,0 0 2 16,0 0-2-16,4 0 3 15,12-4-3-15,12-13-2 16,1-4-1-16,9 0-2 16,-2-3 2-16,-3 2 1 15,0-2-1-15,-4-2-1 16,-8 5 1-16,-6-1-2 15,-5 3 2-15,-10 0 3 16,0 6-4-16,0 2 3 16,0 3 13-16,0 3 16 0,0 3-13 15,-10-2-8-15,5 4-7 16,2 0 5-16,0 0-4 16,3 0-6-16,-4 0 0 15,-4 22-7-15,-5 26 7 16,2 6 4-16,4 5-1 15,7-9-1-15,0 0-3 16,7 5 4-16,14-5 2 16,5 3-5-16,4 4-6 15,12 10-15-15,5 10-123 16,4 3-185-16,0-2-636 16</inkml:trace>
  <inkml:trace contextRef="#ctx0" brushRef="#br0" timeOffset="245670">5445 3834 239 0,'0'0'177'0,"0"0"-12"15,0 0-54-15,0 0-9 16,0 0-27-16,-62-139-22 15,44 120-5-15,-3-3 8 16,-15 4-22-16,-5-1 12 16,-10 1-13-16,-3 1 2 15,-5 1 0-15,-6 4-20 0,-1 0-3 16,-4 7 2-16,-17 5 0 16,-16 0-8-16,-23 0 1 15,-10 29-5-15,-7 6-2 16,13 0 0-16,10 2-2 15,14-2 2-15,14 2 0 16,12 3-2-16,8 6 2 16,3 2 0-16,2 7 3 15,-2 10-3-15,1 8 1 16,-1 7-1-16,5 2 3 0,4 7-2 16,7-1-1-1,7 3 0-15,14 6-3 0,14-1 2 16,9 5 0-16,9 1 0 15,0-1 1-15,0-2 1 16,0-5 0-16,0-8 0 16,0-12 1-16,0-4-1 15,12-9-1-15,12-7 0 16,11-9-4-16,14-4 0 16,13-7 3-16,12-6 1 15,6-5 1-15,5-4 2 16,8-6-3-16,-1-5 1 15,6-2 0-15,7-6 0 16,-2 0 3-16,7 0-4 16,1-9 1-16,7-6 1 0,3-2 2 15,2 1-4 1,-4 0-2-16,-1-4 0 0,1-3 1 16,0-3 1-16,0-7 0 15,-3-1 1-15,-3 0-1 16,-3-2 0-16,-4-1 1 15,-1-1-1-15,-7-1 3 16,-6-2 0-16,-7-4-3 16,-7-6 4-16,-9-2-4 15,-10-9 4-15,-10-5 0 16,-6-7 6-16,-14-18 2 16,-14-4 5-16,-9-11-3 15,-6-2-1-15,0-1-4 16,-26-7 0-16,-16-1-5 0,-6 0 7 15,-11 6-10-15,-6 10 2 16,-9 11 8-16,-13 3-9 16,-14 8 5-16,-15 6-6 15,-12 7 1-15,-23 10-2 16,-9 14-4-16,-15 19 1 16,-25 24-2-16,-4 5 4 15,-11 71 1-15,4 41-14 16,18 59-1-16,24 52-86 15,14 2-171-15,16-25-654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1:58:20.02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100 476 325 0,'0'0'170'16,"0"0"-86"-16,0 0 1 15,0 0 8-15,0 0-33 16,0 0-11-16,-8-35-15 15,8 31 3-15,0 1-14 16,8 3-17-16,7 0 7 16,3 0-13-16,0 0 0 15,0 0 1-15,-7 12 0 0,-1 10-2 16,-7 6-4-16,-3 3 5 16,0 1 6-16,-27 3-6 15,-11-3 0-15,-8-6 1 16,8-2 3-16,12-10-1 15,10-8-3-15,14-3 2 16,2-3 1-16,0 0-3 16,0 0 0-16,15 0 2 15,8 0 3-15,6 0-3 16,2 0-2-16,7 0 3 16,10-3-2-16,12-11-1 15,7 1-33-15,-1 3-186 16,-4-4-523-16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00:26.410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167 792 174 0,'0'0'241'0,"0"0"-131"16,0 0-12-16,0 0 1 15,0 0-4-15,0 0-6 16,18 0-8-16,-6-5-1 16,1-11-49-16,5-3 3 15,-1 0-6-15,4 1-3 16,-3 1-13-16,-1 0 2 15,-2 0-1-15,-3 0 1 16,1 4-8-16,-2-3 4 16,-2 3-3-16,-3 2 1 0,-3 8 4 15,-3 0 4-15,0 3-1 16,0 0-8-16,0 0-6 16,0 0-1-16,0 0-9 15,0 0-3-15,-6 14 6 16,-4 7 6-16,5 6 4 15,-1 0-4-15,6 2 0 16,0-5 3-16,0-5-3 16,6-4 0-16,15-6 1 15,5-4 0-15,10-5 0 0,6 0 7 16,5 0-8 0,-6-7 4-16,-7-7-4 15,-17-2-58-15,-17 0-95 0,0 0-121 16,-9-3-280-16</inkml:trace>
  <inkml:trace contextRef="#ctx0" brushRef="#br0" timeOffset="438">354 263 416 0,'0'0'181'0,"0"0"-56"0,0 0-36 15,0 0-25-15,0 0-20 16,0 0-28-16,-23-22-16 16,23 27-8-16,-3 20 8 15,3 4 2-15,0 0-1 16,0-5 0-16,0-3 0 15,13-1 2-15,3-6 0 16,2-7 2-16,0-4 4 16,-3-3 19-16,0 0 21 15,-4 0 0-15,2-6 11 16,-4-12-5-16,-3-2-8 0,-3 2-7 16,-3-1-5-16,0 3-15 15,0 3-9-15,-21 0-11 16,-5 7-7-16,-5 6-1 15,1 0 3-15,1 0-7 16,9 13-68-16,7 11-42 16,8 6-58-16,5-1-62 15,0 4-224-15</inkml:trace>
  <inkml:trace contextRef="#ctx0" brushRef="#br0" timeOffset="1070">622 115 308 0,'0'0'178'0,"0"0"-65"0,0 0-26 16,0 0-5-16,-173-95-34 15,135 91-19-15,2 2-2 16,2 2-3-16,-2 0-1 16,3 0-2-16,6 16-11 15,-6 5-2-15,6 9-6 0,-2 10 4 16,1 5-5 0,2 14-1-16,0 7 0 0,5 7 3 15,3 5-1-15,3 2 5 16,6-3-4-16,6-2 5 15,3-8-8-15,0-3 2 16,0-8-1-16,15-8 0 16,24-7 1-16,5-10-2 15,7-9 8-15,5-11-6 16,3-6 6-16,10-5-4 16,-1 0 5-16,1 0 1 15,-4-11 13-15,-2-16 24 16,-1-4-3-16,-8-4-6 15,-10-3 15-15,-8-4 0 16,-7-5-12-16,-12-5-3 0,-1-7-1 16,-7-6-3-1,-9-1-15-15,0-6-5 0,-7-3-8 16,-24 5-4-16,-9 6-1 16,-10 3-1-16,-6 4 0 15,2 9 0-15,-5 6-1 16,8 12-3-16,-2 14 2 15,0 8-3-15,2 8-7 16,-6 5 5-16,6 31 0 16,4 8-30-16,9 10-62 15,14 8-76-15,6-1-66 16,3 3-206-16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00:57.439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344 716 687 0,'0'0'184'0,"0"0"-49"16,0 0-45-16,0 0-19 15,0 0-14-15,0 0-15 16,0 0-14-16,11-56-23 0,-8 56-5 15,6 16-3 1,7 19-2-16,-3 13 5 0,2 3 2 16,-2 8 0-16,-5-1 3 15,-1-5-4-15,1 0-1 16,-5-6 0-16,3-7 4 16,-2-8-4-16,-4-11 0 15,2-7 2-15,-2-7 0 16,0-4 0-16,0 4-2 15,0-6 2-15,0 5-2 16,0-6 2-16,-12 0 5 16,-9 0-1-16,1 0-1 15,-1 0-4-15,3 0 3 0,0-14-3 16,6-3-1-16,6-6-5 16,4-1-10-16,2-2-8 15,0-4-2-15,20 3-1 16,1 1-3-16,0 6-40 15,-9 6-87-15,-4 4-62 16,-5 0-152-16</inkml:trace>
  <inkml:trace contextRef="#ctx0" brushRef="#br0" timeOffset="340">468 473 365 0,'0'0'154'0,"0"0"-37"0,0 0-24 15,0 0-21-15,0 0-25 16,0 0-9-16,-92-35-8 16,76 35-19-16,3 5-6 15,-2 8-2-15,5 1-5 16,10-1 2-16,0-2 0 15,0-3 0-15,15-3 2 16,8-5 5-16,5 0 20 16,-5 0 13-16,-2-3 9 15,-3-12-5-15,-12-4-10 0,-6 1-18 16,0 4-7-16,0 1-9 16,-27 7-7-16,-8 6-73 15,1 0-134-15,11 13-224 16</inkml:trace>
  <inkml:trace contextRef="#ctx0" brushRef="#br0" timeOffset="801">658 130 445 0,'0'0'168'0,"0"0"-2"15,0 0-44-15,-205-121-28 16,137 121-24-16,-3 0-22 16,2 24-22-16,4 39-13 15,3 17-3-15,14 21-3 16,12 6 0-16,18 6-3 16,12 0-3-16,6 4 2 15,0 1-2-15,21-7 1 16,15-10 0-16,5-12 0 15,16-8-2-15,14-14 0 16,15-16-3-16,9-23 3 16,0-25 10-16,-3-3-5 15,-2-34 8-15,0-22 18 0,-8-14 29 16,-7-5-6-16,-19-9-9 16,-17-3-3-16,-21-10-10 15,-18-4-2-15,0-14-8 16,-28-6-16-16,-19-4-5 15,-7 3 2-15,-10 14-3 16,-2 23 1-16,-6 26-1 16,-5 31-9-16,-9 28 0 15,-3 7-21-15,3 51-79 16,17 24-96-16,16 15-209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1:46:23.23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0 370 0,'0'0'138'0,"0"0"-52"15,0 0 7-15,0 0 3 16,0 0-43-16,0 0-29 0,0 9-14 16,4 0-7-16,21 2 27 15,10 1 19-15,6-4-5 16,14-2-8-16,12-1-13 15,15 3 1-15,19-2-9 16,5 2-6-16,8-2-3 16,-5 3-6-16,5-1 0 15,20 4 3-15,30-1-2 16,18 0-1-16,20 3 1 16,3 3 1-16,-8-2 0 15,2 6 0-15,-14-3-1 16,-11 7 1-16,-8 2 0 0,-5-6 1 15,5 0-3 1,2-7 0-16,4-8 2 0,10-4-2 16,4-2 0-16,6 0 0 15,-4 0 2-15,-8 0-1 16,-9-2-1-16,-15-4 0 16,-2 3 4-16,-3 0-2 15,-5 1 8-15,1 2 9 16,-3-4-12-16,4 2-2 15,1-1-3-15,1 0 0 16,-1-3 3-16,-2-6-5 16,-8 5 1-16,-8-2-1 15,-14 3 3-15,-14 4-2 0,-5-1 5 16,0-3 0 0,-5-3 3-16,5 1-9 0,3 0 5 15,-1 3-3-15,1-2 0 16,-9 4 0-16,-13 1-1 15,-19 2-1-15,-14 0 1 16,-5 0-1-16,-6 0 0 16,6 0 0-16,6-4 1 15,4 2-1-15,4-4 1 16,-1-2-1-16,-7 2 4 16,-3-2-4-16,-6-1 0 15,-3 3 0-15,6 4 1 0,-3-7-3 16,-1 3 2-1,-2-2 0-15,-10-4-2 0,-9 4 2 16,-13-3 0-16,-3 2-11 16,0-2-45-16,-3-1-53 15,-23-2-30-15,-12-4-55 16,-6 0-131-16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03:18.52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99 468 0,'0'0'214'16,"0"0"-85"-16,0 0 32 0,0 0-20 15,0 0-43 1,0 0-10-16,0 0-28 0,8-40-14 16,-5 40 1-16,1 0-18 15,-4 0-1-15,0 0-19 16,0 0-3-16,0 0-6 15,0 0-3-15,0 24-5 16,0 13 6-16,0 14 4 16,0 2 4-16,0-2-6 15,0-3 0-15,6 0-1 16,-1-3 1-16,8-7-62 16,10 0-66-16,13-12-74 15,15-4-107-15,4-6-379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03:18.87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21 14 601 0,'0'0'187'0,"0"0"-81"16,0 0 25-16,0 0-19 16,0 0-28-16,0 0-49 15,-10-14-17-15,10 21 3 16,0 17-19-16,-6 11 7 15,6 5 18-15,0 3-20 16,0 8 11-16,0-9-16 16,0 6 0-16,0-5 3 15,6-8-5-15,6 0-17 16,6-8-131-16,8-6-183 16,17-8-454-16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03:19.14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0 762 0,'0'0'264'0,"0"0"-99"15,0 0-38-15,0 0-29 16,0 0-56-16,0 0-37 16,0 0 0-16,21 18 1 0,-16 33-6 15,4 5 12 1,-5 3-12-16,-4 5 8 0,0 8-8 16,0 8-26-16,0-4-127 15,20 1-326-15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04:10.95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0 690 201 0,'0'0'493'0,"0"0"-363"16,0 0-12-16,0 0 24 15,0 0-54-15,0 0-38 16,0 0-9-16,26 13-40 0,-13 29 18 16,5 14 14-16,2 6-24 15,8-6 10-15,-2-2-9 16,0-12-3 0,4-7 10-16,-6-16-13 0,-6-9 0 15,0-6 17-15,-3-4-2 16,6-28 31-16,14-54-12 15,22-42-25-15,10-35-5 16,13-29-8-16,-8-34-103 16,-33-58-369-16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03:35.48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1434 453 69 0,'0'0'99'0,"0"0"-50"16,0 0 2-16,0 0-31 15,0 0-20-15,0 0-12 16,0 0-184-16</inkml:trace>
  <inkml:trace contextRef="#ctx0" brushRef="#br0" timeOffset="2501">7899 205 245 0,'0'0'147'0,"0"0"-36"0,0 0-3 16,0 0-19-1,0 0-1-15,0 0-30 0,-21-54 7 16,-5 49-13-16,-10-1-14 16,-12 3-4-16,-14 3 9 15,-18 0-19-15,-15 0 10 16,-15 0-22-16,-16 0 5 16,-15 0-6-16,-19 0-10 15,-14 0 3-15,-9 0-4 16,-10 19 0-16,-7 3-4 15,4 5 5-15,9-6-2 16,15 0 1-16,15-2 0 16,10-3 1-16,8 5-1 15,-4-2 0-15,1-1-1 16,-4 2 5-16,1-7-4 0,-13 3 1 16,1-6 4-1,2 3-5-15,6-2 0 0,13 2 0 16,2-2-4-16,3 0 4 15,7 0 0-15,6-3 0 16,8 1 1-16,15-7 2 16,5-2-3-16,10 0 2 15,6 0-1-15,12 0 3 16,8-6-4-16,6-5 6 16,9-2-2-16,-2 5 11 15,2 1-15-15,-5-2 6 16,0 4-6-16,-4-1 0 0,-3 4-1 15,-9 2 1 1,1 0 0-16,-6 0 0 0,-3 0 0 16,0 0 0-16,-1 0 3 15,7-3-1-15,6-3-2 16,7-1 0-16,8 1 2 16,2 1-4-16,1 0 2 15,-1 2 0-15,3 1-2 16,1-1 2-16,-1 3-1 15,4 0-1-15,2 0 4 16,1 0-3-16,1 0 1 16,-1 0 0-16,-1-3 1 15,4 3-1-15,-2 0 0 16,5 0-2-16,2 0 5 0,-2 0-10 16,-2 0 7-16,-1 16-7 15,-3 6 1-15,1-2 3 16,-1 8-1-16,2-1 1 15,6-3 6-15,0 0-7 16,3 0 4-16,1 2 0 16,-1 4-8-16,0 2 8 15,0 8-1-15,0 5 0 16,0 3 1-16,4 4-2 16,2-2 2-16,4-7 0 15,1-5-2-15,7-5 2 0,0-7-1 16,0 0-3-1,0-2 8-15,0 0-2 0,2 0-2 16,8 3 1-16,-2-1 1 16,2-4-2-16,1 2 0 15,7 0-2-15,0-3 4 16,15 1-6-16,8-6 4 16,18-14 0-16,23-2 9 15,11 0-7-15,18-7 2 16,14-12-4-16,14 0 8 15,10 12-3-15,3 7-5 16,-3 0 0-16,-7 0-4 16,-6 10 4-16,0 4 0 15,-2-7-1-15,4 1 4 16,-2-6-4-16,6-2 1 0,4 0 0 16,3 0-3-1,-7 0 7-15,-3 0-4 0,-8-2 0 16,-8 2 4-16,-2-3-2 15,7 1-2-15,6-6 0 16,5-1-4-16,7-4 1 16,-1-3 3-16,7-2 0 15,-4 5 3-15,-2-4-4 16,-19 12 1-16,-14 3 0 16,-15 2 3-16,-17 0-1 15,-10 0-2-15,-5 0 0 16,-4 0 3-16,4 0-4 15,7 0 1-15,11 0 0 0,8-4 0 16,-1-9 3-16,2 5-3 16,-4 0 0-16,-6 5 2 15,-6 3 2-15,-11-2-4 16,-9 2 0-16,-10 0-4 16,-2 0 5-16,2 0-1 15,12 0 0-15,13 0 2 16,13 0-5-16,15 0 3 15,-5 0 0-15,-4 0 0 16,-14 0 0-16,-11 0 0 16,-4 0 0-16,0 0 4 15,4 0-2-15,14 0-2 16,18 0 0-16,15 0-7 16,15 0 14-16,-1 0-7 0,-10 0 2 15,-19 0-1-15,-21 0 2 16,-18 0-3-16,-17 0 0 15,-12 0 3-15,-12 0-1 16,2 0-2-16,1 0 0 16,8-5 4-16,10-6 5 15,12-5-9-15,2-1 1 16,1-4 3-16,-10 3 0 16,-8 1-4-16,-10 1 0 15,-8 6 4-15,-3-1 6 16,0-2-6-16,-4 0 3 15,5-6 15-15,4-5-22 0,1 0 7 16,2-3-4 0,2-2-1-16,-1-5 10 0,-9-2-10 15,-4-4 12-15,-11-5 24 16,0-4-13-16,0-5 3 16,0 1-9-16,-11-8-14 15,-10 2 18-15,-12 3-22 16,-18-3-1-16,-16 3 17 15,-23-3-16-15,-29 6 0 16,-42 2-1-16,-52 10 1 16,-73 17-6-16,-84 20 2 15,-85 4 0-15,-65 23-28 0,-42 28-151 16,-17-3-307-16</inkml:trace>
  <inkml:trace contextRef="#ctx0" brushRef="#br0" timeOffset="7405">3136 2510 308 0,'0'0'49'16,"0"0"30"-16,0 0-17 15,0 0 14-15,0 0 19 16,0 0-38-16,-17-17 22 16,17 17-33-16,0 0-17 15,0 0 13-15,0 0-40 16,9 0-1-16,27 0-1 0,23 0 2 16,24-2 9-16,19-7 18 15,14-4-13 1,10-3 33-16,11-3-37 0,6-2 9 15,6-1-3-15,11 4-18 16,4 2 16-16,-2-1-16 16,-7 7 0-16,-17 5 12 15,-9-1-12-15,-6 6 0 16,1 0-2-16,16 0 7 16,15 0 1-16,10 0-3 15,7 0 26-15,-16 0-3 16,-17 0-23-16,-17 0-2 0,-20 0 1 15,-17 0 4 1,-5 0 8-16,-11 0-14 0,-10 2 2 16,-8 7 4-16,-10-3-4 15,-8 1-2-15,-4-4 0 16,-11 0 6-16,3-3-1 16,-3 0-5-16,0 0 0 15,8 0 27-15,-1 0-25 16,-2 0 5-16,3-3 2 15,-5 0-6-15,0-2 14 16,-3-1-17-16,-6 4 0 16,-6-1 1-16,-4 3-1 15,3 0 0-15,-5 0-1 0,0 0 5 16,5 0-13 0,-2 0 7-16,-3 0-45 0,0 0-157 15,-54 0-460-15</inkml:trace>
  <inkml:trace contextRef="#ctx0" brushRef="#br0" timeOffset="8891">5796 3402 499 0,'0'0'132'0,"0"0"-33"16,0 0-9-16,0 0-13 0,0 0-1 16,0 0-45-16,0 0 12 15,-105 0-8-15,123 0-29 16,33 0 21-16,32-11 0 16,30-2-3-16,10-1 25 15,1 4-30-15,-14 7-5 16,-21 3 4-16,-15-2-17 15,-21 2 15-15,-11 0-16 16,-15 0 4-16,-16 0 13 16,-11 0-15-16,0 0 4 15,0 0 10-15,0 0-11 16,0 0 19-16,-34 0-24 0,-23 0 3 16,-24 0-7-1,-20 0 5-15,-9 0-1 0,-6 0 1 16,6 0 7-16,19 0-8 15,17 0 0-15,14 0 0 16,22 0 2-16,10 2-2 16,17 1 0-16,7-3-2 15,4 0 1-15,0 0-2 16,18 0 3-16,25 0 0 16,19 0 11-16,27 0-11 15,20-11 14-15,10-7 4 16,-6 1-18-16,-18 4 19 15,-29 5-19-15,-25-1 5 16,-20 8 7-16,-15-2-11 0,-6 3 5 16,0 0 7-16,0 0-12 15,-35 0 14-15,-26 0-15 16,-24 13 1-16,-16 6-6 16,-6 5 5-16,12 0 0 15,18-5-1-15,23-4 5 16,28-4-7-16,16-5 3 15,10-1-1-15,0-5-11 16,41 0 9-16,31 0 3 16,30-5-5-16,7-19 0 15,-7 3-29-15,-22 6-80 0,-33 10-62 16,-23 5-54 0,-21 0-18-16,-3 0-103 0</inkml:trace>
  <inkml:trace contextRef="#ctx0" brushRef="#br0" timeOffset="9397">3193 3598 596 0,'0'0'167'0,"0"0"15"15,0 0-38-15,0 0-66 16,0 0 10-16,0 0-43 15,25-40 3-15,13 36-16 16,22 4-14-16,32 0 23 16,26 0-15-16,31 0-1 15,11-13 9-15,7-8-31 16,-2-1 0-16,-19 4-3 16,-33-1-129-16,-59 0-383 15</inkml:trace>
  <inkml:trace contextRef="#ctx0" brushRef="#br0" timeOffset="12916">10462 2539 473 0,'0'0'165'16,"0"0"-46"-16,0 0-8 16,0 0-39-16,0 0 5 15,0 0-8-15,0 0-9 16,0 0 1-16,4-9-2 15,-1 9-7-15,0-3 11 16,2 3-33-16,-2 0-3 16,0 0-8-16,1 0-17 15,4 0-1-15,5 12 1 0,2 12 0 16,1 0 5-16,0 0-6 16,2-6-1-16,-1-7 2 15,-4-5 1-15,-5-4-4 16,-2-2 1-16,3 0 0 15,4 0 35-15,5-11 0 16,2-18-12-16,6-14-1 16,1-12-7-16,-3-10 10 15,5-7-11-15,-5-4-9 16,3 8 8-16,-3 0-13 16,-6 9 0-16,-6 14-3 15,-9 16-74-15,-3 23-92 0,0 6-241 16</inkml:trace>
  <inkml:trace contextRef="#ctx0" brushRef="#br0" timeOffset="14997">3369 4285 353 0,'0'0'255'0,"0"0"-91"0,0 0-8 16,0 0 10-16,0 0-46 16,0 0-19-16,0 0-34 15,-36-3-20-15,36 3 4 16,0 0-28-16,0 0-6 15,0 0 2-15,0 0-17 16,0 0 5-16,9 0-7 16,32-4 0-16,28-3 15 15,21-3 0-15,10-9-1 16,-10 0-3-16,-17 3-8 16,-17 0 10-16,-13 5-13 15,-20 3 1-15,-12 5 10 16,-6 1-10-16,-5 2 6 0,0 0 8 15,0 0-13 1,-18 0 9-16,-10 0-11 0,-4 0-14 16,-1 0-2-16,-2 0-69 15,4 5-45-15,0 17-93 16,-3-1-198-16</inkml:trace>
  <inkml:trace contextRef="#ctx0" brushRef="#br0" timeOffset="18911">5843 5322 255 0,'0'0'137'0,"0"0"-76"15,0 0 18-15,0 0 11 0,0 0-20 16,0 0-29-16,0 0 15 16,-119 88-10-16,114-83-12 15,-2 3 18-15,4-2-5 16,3-6-2-16,0 0-1 16,0 0-7-16,0 0 14 15,0 0-9-15,0 0-10 16,0 0 9-16,10 0-23 15,22 0-7-15,19-6 18 16,26-2-1-16,15-3-2 16,11-2-12-16,-1 2-9 15,-9 4 16-15,-5-2-20 0,-11 1 6 16,-5 1 4 0,-13 1-8-16,-15 3 13 0,-16 1-16 15,-13 2 1-15,-12 0 0 16,-3 0 2-16,0-3-3 15,0 3 1-15,0 0 2 16,0 0 6-16,0 0-9 16,0 0 0-16,0 0 7 15,0 0-5-15,0 0-2 16,0 0 0-16,0 0 0 16,0 0 1-16,0 0-1 15,0 0 0-15,0 0-1 16,0 0 1-16,0 0-5 15,0 0-3-15,0 0-17 16,0 0 5-16,0 0-8 0,0 0 3 16,0 0 19-16,0 0-17 15,0 0 16-15,0 0 3 16,0 0-12-16,0 0-4 16,-7 0-60-16,-2 0-68 15,-3 0-61-15,4 0-106 16</inkml:trace>
  <inkml:trace contextRef="#ctx0" brushRef="#br0" timeOffset="21248">9153 5659 560 0,'0'0'126'16,"0"0"-4"-16,0 0 29 15,0 0-11-15,0 0-9 16,0 0-45-16,0 0-32 15,18-13 5-15,65 4-32 0,50-15 24 16,58-11 0 0,29-13-18-16,-1-5-5 0,-29 2-28 15,-92-29-85-15</inkml:trace>
  <inkml:trace contextRef="#ctx0" brushRef="#br0" timeOffset="20248">4153 5463 447 0,'0'0'69'16,"0"0"-32"-16,0 0 72 15,0 0-10-15,0 0-13 16,0 0-12-16,9-5-15 15,-9 5 4-15,0 0-15 16,0 0-4-16,0 0 28 16,0 0-26-16,0 0 2 15,0 0 1-15,0 0-13 0,-13 0 12 16,-36 0-14 0,-35 0-27-16,-28 5 13 0,-29 14-19 15,-10 0 5-15,-9-1 4 16,11-5-10-16,18-1 22 15,13-4-20-15,17-8 1 16,12 0 7-16,14 0-10 16,26-11-1-16,26-21-3 15,30-11-60-15,91-13-109 16,41-16-218-16</inkml:trace>
  <inkml:trace contextRef="#ctx0" brushRef="#br0" timeOffset="22535">1666 5239 389 0,'0'0'184'16,"0"0"-27"-16,0 0 11 16,0 0-36-16,0 0-26 15,0 0 0-15,0 0-29 0,0-35-11 16,0 35-27-16,0 0-22 15,0 0 12-15,0 0-26 16,0 0 1-16,0 0-1 16,3 0 2-16,9 0-1 15,3 0-3-15,12 0 0 16,3 0 16-16,17 0-15 16,42-16-2-16,53-56 0 15,76-73-8-15,44-103-256 16</inkml:trace>
  <inkml:trace contextRef="#ctx0" brushRef="#br0" timeOffset="34749">802 897 134 0,'0'0'384'0,"0"0"-227"16,0 0-13-16,0 0-36 0,0 0-9 15,0 0-12-15,-3-70-44 16,-24 57-17-16,-2-1-11 16,-13 9-15-16,-6 2 17 15,-8 3-17-15,-4 0 0 16,1 0 5-16,0 0-2 15,2 14-3-15,4 7 0 16,8 6 5-16,12 0-13 16,7 10 8-16,8 6 0 15,6 16-10-15,4 13 11 16,-2 8-1-16,7 8 0 16,0 1 5-16,3 2-5 15,0 2 0-15,0 10 0 0,3 8 1 16,18 9 2-1,2 8-3-15,2 9 6 0,-4 15-5 16,-10 6 11-16,-4 1 16 16,-7-7 1-16,0-7-5 15,0-2-23-15,0-1 9 16,0 7 1-16,-13 7-4 16,-5-2 13-16,6 5-15 15,-2-10 0-15,2 1 16 16,6-6-14-16,-1 0 1 15,7-7-6-15,-2-6-2 16,2-8 15-16,0-14-13 0,0-12 11 16,0-17 9-1,0-19-21-15,-3-11 4 0,3-14 1 16,-3-9-3-16,0 2 0 16,1-5-3-16,-2 3 0 15,1 0 2-15,0 0 3 16,0-3-5-16,0 2 0 15,1 7 2-15,-5-2 1 16,1 10-3-16,-2 1 0 16,-2 1 2-16,-1 3 2 15,2-4-3-15,-6 10-1 16,1 3 3-16,-1 1 2 16,2 3-3-16,5-8-2 0,-2-8 8 15,8-7-5 1,2-2-3-16,0-3 0 0,0 1 4 15,0 6-3-15,0 7-1 16,0 6 0-16,-3 5 3 16,-3 6 0-16,-1-8-2 15,5-9-1-15,-1-16 0 16,3-13 5-16,0-10-5 16,0-6 0-16,0 0-1 15,0 0 5-15,0 0-4 16,0 0 0-16,15 0 3 15,11 0 2-15,7 0-4 16,27-6-1-16,25-36 0 16,35-23 1-16,37-18-4 0,13 0-6 15,-8 17-66-15,-28 25-136 16,-57 21-457-16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04:25.34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6 0,'0'0'30'16,"0"0"-30"-16,0 0-10 15,0 0-16-15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04:30.69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0 114 515 0,'0'0'80'0,"0"0"-27"0,0 0 74 16,0 0-63 0,0 0-39-16,0 0 2 0,258-24-6 15,-115 16 35-15,9-3-42 16,-8 3-10-16,0 0 4 15,-8-3-8-15,-8-2-2 16,-16-18-237-16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04:37.30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210 77 285 0,'0'0'97'0,"0"0"-23"0,0 0 38 15,0 0-21-15,0 0-11 16,0 0-2-16,-63 41-16 15,63-39-5-15,0-2 2 16,0 5-8-16,12 0 0 16,27-5 7-16,17 3-6 15,24-3 2-15,18 0-28 16,25-8-13-16,7-10-4 16,4-6-8-16,-13 4 4 0,-17 5-5 15,-20 4-8-15,-17-2-11 16,-18 7-105-16,-14-1-78 15,-17 1-80-15,-15 1-223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05:00.01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110 107 223 0,'0'0'120'15,"0"0"-14"-15,0 0 1 16,0 0-6-16,0 0-6 16,0 0-27-16,6-94-14 15,-6 86 7-15,3 3-21 16,-3 5 3-16,4 0-8 16,-4 0-5-16,0 0 5 15,0 0-18-15,0 0 4 0,-4 0-17 16,-14 0 1-16,1 0-10 15,-1 5 3-15,6 6 2 16,0 9 0-16,3-8 0 16,0 4 0-16,0 3 4 15,4 0-3-15,2 5 6 16,-1 5-7-16,4 0 0 16,0 6 7-16,0 3-2 15,-3 2-3-15,3-11 8 16,0 8-1-16,0-8 13 15,0 9-16-15,0 2 4 16,0 3 16-16,0 8-15 16,3 3 1-16,4 12-4 0,-4 6-7 15,-1-2 23-15,-2-3 0 16,0-8-16-16,0-6 11 16,0-10-18-16,0-8 9 15,0-16-9-15,0-6 2 16,3-10 1-16,-3-3-3 15,3 0-1-15,-3 0 13 16,3 0-13-16,-3 0 2 16,4 0-2-16,4 0 5 15,10 0-5-15,12 0 0 16,2 0-34-16,13-11-75 16,0-8-100-16,1 3-112 0,-7 4-278 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1:57:06.74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2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4323 5277 663 0,'0'0'105'0,"0"0"-35"16,0 0 27-16,0 0 2 15,0 0-15-15,0 0-36 16,-113-99 1-16,87 99-10 16,-7 0-22-16,0 2-4 15,-3 20-13-15,7 11 0 16,3 9-1-16,1 9 1 15,4 11 0-15,10 4-1 0,7 6 3 16,4 0-2 0,7-12 0-16,29-13-2 0,2-12 1 15,-3-18-7-15,1-15 8 16,-3-2 0-16,-3-6 1 16,-1-34 8-16,4-10-7 15,3-11 2-15,2-4-4 16,1 3 3-16,-3 15-3 15,-13 12 0-15,-8 16 0 16,-6 11 0-16,-7 8 0 16,11 0-3-16,-1 0-6 15,9 0 8-15,0 11 0 16,-1 2 0-16,4 1 1 0,-4-4-2 16,-2-5 5-16,-5 1-3 15,-8-6 0-15,-5 0 1 16,0 0 3-16,0 0 4 15,0 0-4-15,0-13-1 16,-18-6-2-16,-5 0-2 16,-5 3-1-16,-1 2 2 15,3 7 1-15,-1 1-1 16,3 6 0-16,4 0-5 16,-1 9 0-16,3 19 0 15,3 16 4-15,2 9 1 16,11 7-1-16,2-7 1 15,0-3 0-15,5-7-3 16,20-9 6-16,1-6-4 0,-5-15 1 16,-1-8 0-1,1-5 1-15,-3-9-1 0,0-24 0 16,-3-16 8-16,-9-7-5 16,-6-3-3-16,0 3 0 15,0 3 0-15,-11 7 1 16,-20 6-1-16,-5 10 0 15,1 9-1-15,6 10 2 16,5 11-2-16,4 0-3 16,2 35-3-16,3 19 5 15,9 10-4-15,6 5 6 16,0-1 1-16,3-2 0 0,23-9-2 16,7-16 0-16,-4-11 1 15,4-16 6-15,-3-14-6 16,2 0 0-16,1-24 5 15,0-13-1-15,-1-4-3 16,-5 1 0-16,-3-2-1 16,-6 4 6-16,-3 0-6 15,-4 7 0-15,-1 7 0 16,-5 7 2-16,-5 14-3 16,0 3 1-16,7 0-8 15,-1 9 2-15,5 20-2 16,4 11 8-16,3 0 0 15,-3 3 1-15,8-5-1 0,1-4 0 16,0-5 0-16,0-7-3 16,-1-11 3-16,-5-9 0 15,3-2 5-15,0-2-3 16,-6-26 5-16,3-1-7 16,-6-2 0-16,-6 4 10 15,-1 0-10-15,-5-3 0 16,0 9 3-16,0 5-3 15,0 8 0-15,0 8-1 16,0 0-3-16,0 0 2 16,0 5-9-16,13 22 11 15,-1 5-3-15,4-3 5 16,2 0-3-16,3-9 1 0,-3-2 0 16,-6-9-1-16,-6-4 1 15,-2-5 0-15,-1 0 3 16,-3 0-2-16,3-22 4 15,2-9-5-15,1-4 0 16,3 5 1-16,-1 6-1 16,-3 11 0-16,-3 5-2 15,4 8 2-15,2 0-4 16,7 0-1-16,10 21 1 16,-1 6 0-16,2-3 4 15,4-2-13-15,-4-9-13 16,2-9-2-16,1-4 23 15,4 0 5-15,-2-10 0 16,0-19 3-16,-5-3 0 0,-1-3-3 16,-5-8 9-16,-9-2-6 15,-6-3 13-15,-5 3 4 16,0 1 1-16,-18 5 9 16,-13 3-25-16,2 12 14 15,5 12-1-15,8 3-13 16,11 9-1-16,5 0-4 15,0 5-12-15,0 33 12 16,0 14-3-16,0 6 3 16,10 3 0-16,1 0 2 15,-2 4-3-15,2-1 1 16,-1-5 0-16,-2-9 0 0,2-15 0 16,-5-13-3-1,-5-14 3-15,3-5 0 0,-3-3 1 16,7 0 3-16,4-24-1 15,1-8 1-15,9-6-4 16,-3 2 0-16,3 7-1 16,-3 5 0-16,5 8-1 15,-2 14-1-15,2 2-9 16,2 13 4-16,-7 30-4 16,-4 5 8-16,-5 1-9 15,-6-10-20-15,-3-9 1 16,0-3-5-16,0-9-3 15,-15-5 21-15,-6-2 0 0,1-8-13 16,2-3-6-16,0 0 24 16,7-8 14-16,4-16 4 15,7 2-4-15,0 1 0 16,3 5 0-16,17 3 0 16,5 0 0-16,1 2 0 15,-2 0 0-15,-4-6 2 16,-2 0-1-16,0-9 12 15,3-10 0-15,1-7 22 16,-1 0-2-16,-4 6-15 16,-6 12 0-16,-5 12 4 15,-6 8-5-15,0 3 7 0,0 2-24 16,0 0-1 0,4 20-16-16,2 21 13 0,-1 9 4 15,5 4 0-15,1-3 1 16,4-5 1-16,8-12-2 15,2-5 0-15,-1-10-2 16,2-11 0-16,-1-5-5 16,-9-3-34-16,-1-8-31 15,0-32-17-15,-2-13-86 16,-8-9-47-16,-5 1-180 16</inkml:trace>
  <inkml:trace contextRef="#ctx0" brushRef="#br0" timeOffset="273">5855 5266 16 0,'0'0'95'0,"0"0"22"16,0 0 7-16,0 0-9 15,0 0-7-15,0 0-30 16,-103-55-17-16,103 55-60 16,0 0 3-16,23 2-5 15,8 8 2-15,-5 2 6 16,-8-8-7-16,-3-1 0 15,-9-3 5-15,-4 0 14 16,2-12 32-16,-4-11-14 16,0 5-13-16,0 2 3 15,-4 5-25-15,-7 3-1 16,2 8-1-16,6 0-22 0,0 0-48 16,3 19-112-16,0 21-223 15</inkml:trace>
  <inkml:trace contextRef="#ctx0" brushRef="#br0" timeOffset="895">6145 5643 563 0,'0'0'146'15,"0"0"-12"-15,0 0-23 0,0 0-14 16,0 0-35 0,0 0-17-16,0-56-30 0,0 56-15 15,0 24-10-15,0 11 10 16,0 5 7-16,0 1-7 16,0-7 0-16,0 1 4 15,0-14-2-15,8-5-4 16,-2-8 2-16,6-8 0 15,3 0 6-15,6 0-6 16,2-19 6-16,3-15 3 16,-1-6-8-16,-1-3 1 15,-1 8-2-15,-5 6 0 0,-6 10 0 16,-6 14 0-16,4 5 0 16,-5 0-3-16,6 5-8 15,7 22 8-15,0 7 3 16,3-2 0-16,3-5-4 15,0-8-2-15,-1-8-7 16,5-6 13-16,-5-5-9 16,-2 0 9-16,0-11 0 15,-6-16 0-15,0-5 8 16,-7-5-8-16,-5 0 3 16,-3-1 4-16,0 1 0 15,0 7 2-15,0 9 4 16,-18 7-3-16,3 9 8 15,-2 5-18-15,5 0-3 16,0 24 2-16,12 19-6 0,0 8 7 16,0 3 0-16,12-3 2 15,21-1-5-15,6-10 3 16,2-13-14-16,3-14-53 16,-3-13-96-16,5 0-120 15</inkml:trace>
  <inkml:trace contextRef="#ctx0" brushRef="#br0" timeOffset="2549">7327 5290 535 0,'0'0'204'0,"0"0"-100"0,0 0 0 15,0 0-1-15,-7-136-15 16,5 134-44-16,2 2-26 16,0 15-18-16,0 33 4 15,0 20-3-15,2 5 1 16,11 1-1-16,-5 0 5 15,4-7-4-15,4-2-2 16,-5-15 0-16,1-12 3 16,-7-20-2-16,2-10-1 15,-7-8 1-15,0 0-5 16,0-21 4-16,0-27-12 0,-15-11-1 16,-15 3 11-16,-14 5-3 15,-4 9 4-15,1 12 0 16,3 14-2-16,13 5 0 15,13 11 2-15,13 0-3 16,5 0-13-16,0 14 7 16,0 18 8-16,29-1 4 15,25 3-4-15,14-11-1 16,7-10 1-16,5-10-1 16,-6-3 3-16,-6 0 1 15,-15-30 0-15,-8-2 0 16,-10-5 12-16,-7-7-4 15,-14 1 7-15,-14-1-5 16,0-2-5-16,-6 3 9 0,-23 3-13 16,-1 13 3-16,7 9 2 15,2 12-3-15,8 6-8 16,5 0 2-16,-4 44-1 16,6 9-2-16,6 12 5 15,0 1 0-15,0-7 2 16,3-3 1-16,18-8-3 15,2-8 0-15,-2-5 0 16,4-11 0-16,-2-5 0 16,3-8 0-16,7-11 2 15,6 0 3-15,-1-6-3 16,-2-21-1-16,0-2 0 0,-7-3 5 16,-1 2-6-16,-8 9 0 15,-2 5-1-15,-12 11 3 16,-1 5-4-16,2 0 2 15,4 0-11-15,7 13 5 16,3 14 5-16,-1 3 1 16,8-6-1-16,1-9 6 15,1-1-8-15,3-14 3 16,-4 0 0-16,2 0 4 16,-8-14 1-16,-5-10-2 15,-13-5 2-15,-2-3-5 16,-3-5 8-16,0-4-7 15,-8 4 2-15,-13-3 12 0,-2 7-15 16,-2 9 0 0,7 9 4-16,7 6-3 0,1 9-2 15,5 0-8-15,-1 11 4 16,2 22-2-16,4 9 7 16,0 6-1-16,4 0 0 15,23-8 1-15,-1-5 1 16,4-10-1-16,-4-10 0 15,-1-6 3-15,-4-7-1 16,-3-2-2-16,0 0 0 16,-5-6 4-16,0-12 8 15,-1-6-12-15,-1-3 1 0,-1 6 14 16,-5 2-11-16,1 5 4 16,-3 6-1-16,1 3-7 15,1 5 0-15,1 0-1 16,6 0-5-16,3 24 0 15,-1 11 7-15,-1 2-2 16,2 3-1-16,-4-2 2 16,4-11 3-16,-5-6-3 15,1-7 2-15,-5-11-3 16,3-1 4-16,3-2-3 16,-1 0 3-16,4-2-2 15,-2-20 6-15,-2-2-4 16,4-3-2-16,-3 1 3 15,3-2-3-15,-4 10-2 16,-4 7 1-16,-1 6 0 0,-1 5-5 16,5 0-3-1,-4 8 4-15,2 16-2 0,-1 2 7 16,1 2-1-16,-3-7 0 16,8-8 0-16,-1 1 0 15,-6-9 0-15,2-5 0 16,2 0 3-16,2 0-1 15,6-21 4-15,-1-6-6 16,5 2 0-16,-2-1 2 16,-2 10-2-16,-7 5 0 15,2 3-3-15,-2 8 2 16,1 0-3-16,0 0 0 0,-1 8-1 16,7 13 2-16,-2 3-3 15,1 0-11-15,-1 4-36 16,-1-3-76-16,-7-2-151 15</inkml:trace>
  <inkml:trace contextRef="#ctx0" brushRef="#br0" timeOffset="3480">10137 5333 535 0,'0'0'164'15,"0"0"-41"-15,0 0-2 0,0 0-25 16,-84-155-21-16,79 142-15 16,5 4-15-16,-3 7 0 15,3 2-28-15,0 0-9 16,0 0-8-16,0 32-6 15,0 24 6-15,0 24 8 16,0 9-1-16,0-1 2 16,0 0-7-16,0-5 0 15,0-16-2-15,0-14 2 16,0-21 0-16,0-16-2 16,3-8 0-16,-3-8 5 15,0 0 1-15,0-15 6 16,0-28-8-16,-12-14-2 15,-18-9-3-15,-6-1 1 16,-8 8 0-16,-7 11-2 0,0 10-4 16,7 15 5-16,8 9-4 15,16 9-5-15,9 5 9 16,11 0-15-16,0 8 3 16,5 16 12-16,28 0-3 15,6-3 0-15,10-8-4 16,11-7 8-16,9-6-3 15,2 0 7-15,-3 0-4 16,-5 0 1-16,-10-10 2 16,-11 1-2-16,-13 1-1 15,-11 8 0-15,-15 0 2 16,-3 0 0-16,0 0-2 0,0 0 7 16,0 0-7-16,0 0 0 15,0 8-10-15,-6 31 10 16,4 8 1-16,2 12-1 15,0-1 0-15,23-10 2 16,13-7-1-16,0-17-2 16,8-11 2-16,4-13 1 15,2 0 7-15,-2-10-6 16,-4-23 5-16,-8-12 9 16,-13-8-2-16,-17-9 13 15,-6-2 4-15,-6 2-5 16,-38 9-2-16,-10 8-25 15,-2 11 0-15,5 17-1 0,7 11-6 16,8 6-1-16,13 0-19 16,7 27-78-16,16 13-91 15,0-2-170-15</inkml:trace>
  <inkml:trace contextRef="#ctx0" brushRef="#br0" timeOffset="5161">11299 5344 788 0,'0'0'214'15,"0"0"-79"-15,0 0-1 0,0 0-46 16,0 0-34-16,0 0-10 16,0-94-30-16,0 94-13 15,0 24-1-15,0 27 0 16,0 19 3-16,0 15-2 16,0 15 0-16,0 3 4 15,0 10-1-15,0-2-5 16,3-3 1-16,2-1 0 15,-2-3-2-15,-3-9 1 16,0-16-22-16,0-28-2 16,4-25-41-16,13-26 33 15,7 0 27-15,0-32 6 16,-1-21 8-16,1-18-8 0,-2-19 1 16,-11-8 3-16,-2-9-2 15,-9 2-2-15,0 9 0 16,-15 13 2-16,-23 22-5 15,-16 10 1-15,-11 14-4 16,-9 10 6-16,-4 11-6 16,15 5 4-16,16 6-3 15,20 2 5-15,21 3 4 16,6 0-4-16,0 0 0 16,0 0-5-16,13-3 0 15,25 2 5-15,16-6-2 16,13 2 4-16,2-6-1 15,-4 0-1-15,-11-2 0 0,-13-3 5 16,-13 5-4-16,-17 3 12 16,-8 6 1-16,-3 2-2 15,0 0 5-15,0 0-13 16,0 0-3-16,0 0-2 16,0 0-1-16,0 26-2 15,-3 9 0-15,3 11 4 16,0 8 1-16,0-6-1 15,0-6 0-15,3-5-1 16,9-18 2-16,0-8-2 16,-1-11 1-16,2 0 0 15,5 0 8-15,0-13-6 0,-1-20-1 16,1-6 9 0,-9-4-8-16,-4-6 0 0,-5 4-2 15,0 3 2-15,0 4 2 16,-23 6-4-16,-3 11 0 15,-7 5-3-15,6 5 2 16,3 11 0-16,3 0-3 16,3 0-4-16,4 13 5 15,-1 22-3-15,5 11 6 16,10 9-3-16,0 1 6 16,0-2-5-16,31-3 2 15,2-16 0-15,1-15 1 16,2-11 0-16,0-9-1 15,-6 0 8-15,-1-24-7 16,-1-2 3-16,-8-4-3 0,1 0 1 16,-6 6 2-16,-7 0-2 15,-2 5-2-15,1 6 3 16,-4 2-3-16,2 9 0 16,8 2-1-16,-5 0-7 15,7 0 6-15,3 5-3 16,0 20 2-16,0 3 1 15,-6 0 2-15,-1 1 0 16,4-11 0-16,0-1 1 16,-4-10-4-16,10-3 3 15,7-4 0-15,5 0 9 16,1-6-8-16,2-18-1 0,-3-4 0 16,-3 3 0-16,-6 1 5 15,-9 2-5-15,-4 0 0 16,-8 6 4-16,-3 6-1 15,0 4-4-15,0 6 1 16,7 0-7-16,6 0 3 16,5 22-3-16,7 8 7 15,-4 4-4-15,0-2 4 16,-4-5-1-16,-6-3 1 16,5-14 0-16,-7 1 3 15,-3-9-3-15,-1-2 0 16,2 0 8-16,7 0-8 15,11-9 6-15,1-16-6 16,10-1 2-16,-3 2-1 16,-7-4-1-16,-5 13 0 0,-9 2 0 15,-4 7 2-15,-2 3-3 16,1 1 1-16,4 2-3 16,4 0 0-16,6 0 0 15,2 0 3-15,7 0-4 16,3 0 7-16,3 0-6 15,-1 0 2-15,-2-9 1 16,-10-4-2-16,-5 0 2 16,0 2 0-16,3-8-2 15,6 6-1-15,2-9-5 0,7 4-10 16,-3 5-9 0,-4 5-20-16,-4 8-73 0,-4 0-66 15,-4 2-59-15,-1 22-162 16</inkml:trace>
  <inkml:trace contextRef="#ctx0" brushRef="#br0" timeOffset="5770">4618 6962 138 0,'0'0'9'0,"0"0"-8"16,0 0-1-16,0 0 0 16,0 0-20-16,0 0-17 15</inkml:trace>
  <inkml:trace contextRef="#ctx0" brushRef="#br0" timeOffset="6974">4238 6897 422 0,'0'0'173'15,"0"0"-30"-15,0 0-17 16,0 0-7-16,0 0-38 16,-34-146-27-16,14 113-14 0,-4 4-12 15,-3 7 24 1,-2 7-40-16,-1 9-4 0,-1 6 1 15,0 0-9-15,-3 38-4 16,4 15 0-16,1 6 4 16,11 2-1-16,10 3 1 15,8-8 0-15,0-9-3 16,11-8-1-16,19-9 0 16,6-16-13-16,-1-7-1 15,-5-7 17-15,0 0-2 16,-6-24 3-16,-13-8 8 15,-4 2-8-15,-5-5 0 0,1 1 1 16,-3 4 2-16,3 4 1 16,-3 7-4-16,0 5 0 15,0 12 2-15,0 2-2 16,0 0-4-16,3 0-3 16,6 22-8-16,2 12 13 15,2 6 2-15,2 0 0 16,3-5 0-16,5 2 2 15,3-7-2-15,-4-12 0 16,-1-1 0-16,0-10 0 16,-7-7 0-16,8 0 0 15,-9-2 9-15,8-27-5 16,-3-9-3-16,0-5 2 16,-3-2-1-16,0 5 1 15,-7 3-3-15,-1 9 0 0,-4 15 2 16,-3 8 0-16,3 5-4 15,2 0-2-15,5 13-10 16,8 22 11-16,-4 0 2 16,4 0 1-16,0-4 0 15,-1-3 0-15,1-4-2 16,3-6 1-16,-3-7 1 16,-3-3 0-16,-2-8 0 15,-5 0 0-15,4 0 0 16,-1-22 4-16,7-7-7 15,0-5 3-15,0 1 0 16,-3 4 0-16,-7 10 3 0,2 6-3 16,-4 10 0-16,6 3-5 15,3 0-5-15,9 14 3 16,-1 10 7-16,0 5-4 16,5-3 3-16,-2 2 1 15,0-4 0-15,5-6 1 16,-1-5-2-16,-7-7 1 15,-5-5 0-15,-7-1 6 16,-4 0-5-16,-4 0 4 16,3-14 1-16,-6-8-5 15,2 3 1-15,-2-5-2 16,0 6 2-16,0 6 1 16,0 5-3-16,3 7-2 15,4 0 0-15,8 0-14 0,6 21 15 16,2 6 0-16,3 3 1 15,-1-1-4-15,1-3 5 16,-2-7-1-16,-4-8 1 16,-2-6 2-16,-5-5-3 15,-8 0 2-15,-2 0 3 16,-3-21 10-16,0-6-14 16,0-5 2-16,0-2 5 15,-14 1-6-15,-16 4 2 16,-6 5-4-16,-2 8 1 15,-7 4-4-15,0 8-9 0,10 4 1 16,5 0-38 0,18 11-115-16,12 10-87 0,9 1-180 15</inkml:trace>
  <inkml:trace contextRef="#ctx0" brushRef="#br0" timeOffset="8128">5562 6852 446 0,'0'0'165'16,"0"0"-54"-16,0 0 10 0,-26-147 2 16,13 118-54-1,1 13-8-15,6 2 5 0,1 11-35 16,5 3-9-16,0 0-22 15,0 27-12-15,0 27 12 16,0 12 5-16,3 6 3 16,9 1 4-16,2-7-9 15,4-4 6-15,2-14-8 16,1-7 0-16,-6-17-1 16,0-11 0-16,-6-8 0 15,-9-5-7-15,0 0-11 16,0-11 16-16,0-26-16 15,0-3 5-15,-17-1-3 16,-13 4-21-16,-1 7 13 0,0 13 12 16,3 5-11-16,10 7 5 15,10 5 4-15,8 0 11 16,0 0-6-16,0 3 9 16,0 13 0-16,29-1-3 15,14-6 3-15,6-9-3 16,8 0 6-16,2 0-2 15,-8-16 6-15,-7-8-2 16,-14-3 7-16,-12 1 0 16,-7-2 14-16,-6-1 14 15,-5 0-15-15,0-1 8 16,-10 0 8-16,-19 10-9 16,1 1-9-16,2 11-23 0,8 8-5 15,9 0 1-15,0 30 0 16,4 26 2-16,-2 18 2 15,4 4 0-15,3-3 5 16,0-11-5-16,18-10 0 16,12-12-2-16,2-12 5 15,1-12-3-15,-7-10 0 16,2-8 1-16,-5 0 5 16,-2-11-6-16,0-15 4 15,-3-4 7-15,-6-5-10 16,3 4 3-16,-4 4-4 15,-1 8 0-15,1 8-4 16,1 11 4-16,3 0-8 16,3 0 7-16,3 9-11 0,2 12 9 15,1-4-1-15,3 6 1 16,2-15 0-16,2-3-2 16,-2-5 2-16,1 0 3 15,-7 0 0-15,-5-8 3 16,-3-13 0-16,-9-6-1 15,-3-5 7-15,-3 1-7 16,0-7 0-16,-14 3 9 16,-19 5-7-16,-3 1 7 15,6 7-11-15,6 14 4 16,9 8-9-16,7 0-6 16,2 17 4-16,6 25 4 15,0 14 6-15,0 3-2 0,0 0-1 16,21-8 1-16,5-8 0 15,0-6-1-15,2-15-1 16,-2-15 0-16,-1-7 2 16,-4 0-1-16,5-13 14 15,0-16-12-15,2-8 8 16,-2-4-9-16,-3 1 0 16,-5 5 1-16,-3 3 1 15,-2 8-3-15,-5 11 0 16,4 8 0-16,1 5-4 15,7 2-11-15,1 27 10 0,0 6 2 16,2-3 1-16,1 1 1 16,0-7-2-16,3-2-10 15,2-8-3-15,-5 1-57 16,0-10-77-16,-9-7-125 16</inkml:trace>
  <inkml:trace contextRef="#ctx0" brushRef="#br0" timeOffset="10394">7716 7314 600 0,'0'0'58'0,"0"0"-57"15,0 0 67-15,0 0 55 16,0 0-65-16,0 0-15 16,71-86-16-16,-32 34 9 15,0 0 4-15,-10 4-25 16,-12 3 10-16,-10 7-1 15,-7 7-9-15,0 7 4 16,-4 2-13-16,-16 9-6 16,-1 7-4-16,3 6-6 15,3 0 4-15,7 10 1 16,5 26-1-16,3 2-9 0,0 5-12 16,23-2 6-1,8 1 14-15,-3 3-3 0,6-6 10 16,-8-6-2-16,-1-3 2 15,-12-6 0-15,-3-9 0 16,-10-1-5-16,0-7 0 16,0 0-4-16,-6-7 9 15,-11 0-5-15,4 0 0 16,10 0-13-16,3-12-7 16,0-7-9-16,6-5-2 15,30-5-4-15,5-1 24 16,0-7 15-16,-2 2-3 15,-3-2 4-15,-6 4 0 16,-4 7 2-16,-8 8-1 0,-5 9 2 16,-8 7 11-1,-5 2 3-15,0 0-5 0,0 0-5 16,0 0-5-16,0 24 5 16,0 7 28-16,0-3-14 15,0-2-9-15,0-2-5 16,10-5-4-16,-2 2 3 15,4-10-4-15,0 2-1 16,5-5 11-16,-1-2-11 16,4-6-1-16,1 0 8 15,2 0 3-15,2-8 9 16,-1-19-8-16,-1 0-3 16,-8-10 8-16,-7 8-13 0,-3-4 19 15,-5 4-4 1,0 5 12-16,-18 3-10 0,-13 9-19 15,1 2 1-15,1 10-6 16,-1 0 0-16,6 0 3 16,4 27-5-16,5 3 5 15,6 1 2-15,9 1-2 16,0-2-1-16,11-6-2 16,25-8-3-16,3-8-2 15,2-8-4-15,5 0 12 16,-2 0 5-16,0-24 2 15,-6 0-5-15,-5 3 8 0,-12-1-10 16,-6 9 4 0,-5 7-2-16,-7-1 0 0,-3 7-1 15,5 0-1-15,8 0-11 16,0 18 7-16,9 17-1 16,2 2 5-16,2 1 3 15,2-4-1-15,6-10 3 16,2-7-4-16,0-10-1 15,2-7 11-15,-7 0-10 16,-3-1 12-16,-3-29 10 16,1-11 0-16,-2-12 13 15,-3-8-8-15,-4-10 4 16,-10 0 12-16,-7-7-20 0,0 3-2 16,0 8 0-1,-12 14-11-15,-3 21 6 0,7 16-12 16,1 16 0-16,7 0-5 15,0 18-12-15,0 34 3 16,0 14 9-16,0 6 0 16,0-5 5-16,0-3-5 15,12-8-2-15,-4-5 1 16,5-13-30-16,-8-14-39 16,-1-8-37-16,-1-15-38 15,-3-1-18-15,0 0 43 16,0-20-72-16,-7-7 44 0,-16 3 1 15,-3 0-69 1,-2 5 183-16,5 6 33 0,5 2 86 16,3 4 0-16,9 4 19 15,3 3-5-15,3 0-27 16,0 0-52-16,3 0-15 16,27-2 93-16,9-2-15 15,11-4-21-15,6-2-16 16,-5-6-8-16,-7 2-11 15,-11 1 1-15,-15 2 11 16,-7 3 8-16,-4 1 1 16,-7 1 6-16,0-2-12 15,0 2-9-15,0 4-8 16,0 2-15-16,-15 0-11 16,0 0 0-16,4 0 9 0,1 29-9 15,7 5 0-15,3 9-1 16,0 11 6-16,15-6-5 15,17 0 2-15,4-5 2 16,7-10 2-16,-5-12-6 16,6-14 0-16,-2-7 5 15,-1 0-1-15,5-21 9 16,-12-13 1-16,2-8-2 16,-6 4 7-16,-4-3-11 15,-5 10-4-15,-3 3 1 16,0 9-5-16,-3 9 0 15,0 5-1-15,0 5-7 0,-4 0 6 16,5 10-9 0,-4 19 1-16,-7 1 10 0,4 0 0 15,-2-12 0-15,-2-1 0 16,1-12 2-16,-4 3 2 16,2-8-3-16,-4 0 0 15,0 0 9-15,0 0-5 16,0 0 5-16,-12-19-10 15,-9 1 0-15,-2 1 0 16,-7 1-4-16,1 8-14 16,-2 8 15-16,1 0-6 15,9 0 9-15,1 20-4 16,5 19 5-16,6 4-3 16,9 0 2-16,0-3-5 15,13-16 2-15,28-7-9 0,3-16 4 16,4-1 8-16,-3-5 7 15,-12-27 5-15,-4-8-11 16,-9-8 4-16,-5-6 7 16,-9-10-6-16,-6-3 7 15,0-5 8-15,-17-11-6 16,-10 0 6-16,-2 6-1 16,4 10-10-16,11 25 3 15,5 20-7-15,6 16 3 16,3 6-9-16,0 19-11 15,0 35 4-15,0 26-5 16,0 11 12-16,12 3 5 0,14-9-5 16,10-13-1-16,11-12 1 15,12-15-6-15,8-19-9 16,0-14-75-16,-6-12-88 16,-14 0-153-16,-17-1-456 15</inkml:trace>
  <inkml:trace contextRef="#ctx0" brushRef="#br0" timeOffset="12802">11114 7036 366 0,'0'0'174'0,"0"0"-99"0,0 0 54 16,0 0 24-16,0 0-49 15,0 0-45-15,0 0 23 16,-38-98-29-16,11 81-21 16,-3-1-9-16,1 12-12 15,-1 1 12-15,6 5-12 16,0 0-10-16,3 5 3 15,3 14-4-15,4 8-3 16,2 4 1-16,6 5 4 16,6 6-5-16,0-4 3 15,0 2-1-15,6-16 0 16,17 0-2-16,8-13 3 16,4-9 0-16,1-2 3 0,-7-2 6 15,-1-20-9-15,-8-7 4 16,-9 2 4-16,-4-2-7 15,-4-1 1-15,-3 6 3 16,0-6 4-16,0 6 8 16,0 3-15-16,0 13 0 15,0 6 12-15,0 2-11 16,0 0-3-16,0 0-7 16,0 14 6-16,0 6-4 15,11 4 5-15,10-4 0 16,1-5 0-16,-2-6 2 15,4-2-2-15,-6-7 0 0,5 0 3 16,1-7 6 0,3-21-8-16,2-1 0 0,1-2 5 15,-9 1-3-15,-3 3 0 16,-10 6 4-16,-8 2 5 16,0 5 8-16,0 6-13 15,0 3-2-15,0 3-4 16,0 2-1-16,0 0-3 15,0 0-5-15,10 2-5 16,11 27 10-16,5 12 3 16,10 1 0-16,0 1 0 15,-3-3 2-15,-2-5-4 16,-3-3 1-16,-7-5 1 16,-6-11 1-16,-7-6 0 15,-8-4-1-15,0-6 0 0,0 0-3 16,0 0-5-16,0 0 8 15,-18-8 5-15,3-14-5 16,4-7-1-16,5-3 1 16,6-3-1-16,0-10-2 15,11 2 2-15,13 8-11 16,1 9 5-16,-5 9 2 16,-2 10 4-16,0 1-2 15,0 6 1-15,-1 0-6 16,7 3 7-16,0 21-1 0,6 3 2 15,-4 1-2 1,0 8 4-16,5-5-3 0,-5 2 1 16,-1-6 0-16,-9-6 0 15,-3-5 0-15,-8-4 0 16,-1-5 0-16,-4-7 0 16,0 0-6-16,0 0 6 15,-12 0 3-15,-9 0 10 16,6-19-11-16,7-7-1 15,8-9 12-15,0-6-13 16,11-9-1-16,25-7 1 16,5-4 0-16,5 8 1 15,-12 10-1-15,-1 15 0 16,-5 18-5-16,-8 8-1 16,4 2 4-16,-4 0-8 0,-2 29-19 15,-3 6-70-15,-9 2-75 16,-6 1-81-16,0-6-118 15</inkml:trace>
  <inkml:trace contextRef="#ctx0" brushRef="#br0" timeOffset="13745">12335 6916 68 0,'0'0'430'16,"0"0"-294"-16,0 0 6 15,0 0-26-15,0 0-19 0,0 0-42 16,-80-109-16 0,60 109-16-16,-1 0-15 0,3 0-8 15,3 26 2-15,2 9 1 16,2 4-3-16,2 5 0 16,9-7 1-16,0-4-5 15,0-13 4-15,0-3-2 16,15-15 0-16,-3-2 2 15,6 0 0-15,0-2 14 16,3-17-7-16,-3-5 8 16,0 0-1-16,-7 0 8 15,-6 5 11-15,-5 2-17 16,0 7 21-16,0 5-15 0,0 0-9 16,0 5 9-16,0 0-22 15,0 0-9-15,0 0 1 16,0 27 7-16,0 4 1 15,10 1 0-15,19-5 1 16,4-7-2-16,3-13 1 16,5-7 0-16,-2 0 1 15,-4 0-1-15,4-21 6 16,-6-3-2-16,-7 0-3 16,-5 0 8-16,-11 7-8 15,-8 3 1-15,-2 4 13 16,0 5-12-16,0 5 3 15,0 0-6-15,0 0-3 16,0 0 3-16,0 0-14 16,18 5 14-16,8 9-3 0,5-6 3 15,5-3-2-15,-1-5 1 16,0 0 1-16,3 0-1 16,-2-3 1-16,-3-18 0 15,-2-6 4-15,-8-2-3 16,-8-1 2-16,-12-1 4 15,-3-2 2-15,0 3 17 16,-12 10 4-16,-6 1 8 16,0 11-6-16,0 5-21 15,0 3-3-15,-3 0-8 16,-2 37 0-16,-1 25 0 16,1 13 0-16,2 16 0 0,3 21 10 15,-6 17-8-15,3 17 10 16,-5 31 12-16,2 8-6 15,6-1-5-15,9-13-9 16,9-32-3-16,0-32 2 16,0-37 0-16,0-28-3 15,0-23 0-15,-15-19 2 16,-12 0 6-16,-14-19 4 16,-13-21-7-16,-8-8 2 15,-4-11-5-15,1-5-1 16,-4-3-1-16,5-4-9 15,10-20 1-15,21-9-23 0,33-13-6 16,15-7-7 0,69 0-22-16,25 13-15 0,16 8-26 15,-3 25-57-15,-20 17-81 16,-22 14-290-16</inkml:trace>
  <inkml:trace contextRef="#ctx0" brushRef="#br0" timeOffset="13910">13132 7076 644 0,'0'0'108'15,"0"0"-20"-15,0 0 105 16,0 0-103-16,0 0-68 16,0 0-12-16,0 0-10 0,33 8-65 15,-33-8-395-15</inkml:trace>
  <inkml:trace contextRef="#ctx0" brushRef="#br0" timeOffset="-12651">547 3774 613 0,'0'0'182'15,"0"0"-70"-15,0 0 8 16,0 0-47-16,0 0-42 15,0 0-19-15,0 0-12 16,-3 54 13-16,3-14 2 16,0 1-13-16,0-5 5 15,3-1-7-15,12-3 2 16,6-2 0-16,2-9-2 16,2-10-1-16,-4-9 1 15,-1-2 2-15,1 0 2 16,0-29 11-16,-3-8-7 0,-3-11 24 15,-7-3 8-15,-2-8-3 16,-6-8-2-16,0-7-9 16,0-18-2-16,-24-4-3 15,-2 2-7-15,-10 14-6 16,0 22-4-16,-2 16 2 16,2 18-1-16,3 10-1 15,1 14-4-15,-1 0-1 16,-8 15-5-16,2 36 2 15,3 18-3-15,9 17 5 16,19 16-2-16,8-1 4 16,0-4-2-16,30-11 0 0,17-19-1 15,6-9 2-15,4-10 0 16,-3-11-1-16,-2-6 1 16,-1-5-6-16,-3-10 3 15,-6-3-4-15,-7-2 2 16,-11-1 5-16,-6 1-1 15,-3 5-1-15,-4-2-2 16,1-1-1-16,-3-3 2 16,3-2 2-16,-4-4-9 15,-1-2-6-15,-1-2-19 16,-1 0 12-16,2-2 18 16,-1-22 6-16,-4-9 3 15,1-4 2-15,-3 0 0 0,0-4 6 16,3 6 3-1,1 0-1-15,2 6 7 0,-4 8-5 16,1 4-4-16,0 10-2 16,1 4-4-16,-4 1-5 15,5 2 0-15,4 0-4 16,3 0 0-16,3 15-4 16,-1 6 6-16,8 6 2 15,-1 0 1-15,-1 3 1 16,1-5-2-16,0-1 0 15,-3-7-1-15,0-8-1 16,0-9 2-16,-5 0-4 16,0 0 4-16,2-16 10 0,-3-11-4 15,-9 0 1-15,0-2 0 16,-3-4 5-16,0 4 0 16,0 7 2-16,0 10-5 15,0 7 2-15,0 5-8 16,0 0-3-16,0 0-13 15,0 26-5-15,0 8 18 16,8 12 0-16,17-3 1 16,4-3-1-16,4-8-1 15,3-8 0-15,0-8-2 16,2-10-2-16,-3-6 2 16,0 0 0-16,-2-9 3 15,-6-15 2-15,-9-2 1 16,-6-8 3-16,-12 3 1 0,0-9 0 15,0 1 10-15,-3-5-6 16,-17 10-4-16,-1 7 0 16,3 11-3-16,0 8-2 15,8 8-2-15,2 0-5 16,5 13-5-16,3 22 4 16,0 6 5-16,0 2 1 15,9-7-2-15,24-6 2 16,3-3-4-16,5-17-3 15,3-7-2-15,1-3 4 16,0 0 1-16,-10-23 4 16,1-10 3-16,-10-5 2 0,-5-2-5 15,-6-3 5-15,-12-3 2 16,-3 1-5-16,0 8 7 16,0 5 1-16,-5 13-4 15,-5 8-3-15,7 9-3 16,3 2-2-16,0 0-2 15,0 0-8-15,0 16-1 16,0 21 11-16,0 11 2 16,0 1-2-16,13-3 1 15,7-7 0-15,6-1 2 16,-1-3-2-16,1-6 0 16,-2-3 1-16,-6-2 3 15,-6-5-3-15,-6 0 0 16,-6-5-3-16,0-1 3 15,0 2 0-15,-13-4 0 0,-16 0 0 16,-4 0-38-16,-5-1-81 16,2 2-106-16,-3 0-157 15</inkml:trace>
  <inkml:trace contextRef="#ctx0" brushRef="#br0" timeOffset="-12402">894 4504 622 0,'0'0'139'0,"0"0"-22"0,0 0 34 15,0 0-34-15,0 0-91 16,0 0-23-16,155-27 18 16,14-21 17-16,13-11-21 15,-7 7-2-15,-26 0-9 16,-33 12-1-16,-34 13-4 15,-33 11-1-15,-26 15 0 16,-23 1-53-16,-12 24-103 16,-53 29-43-16,-30 16-238 15</inkml:trace>
  <inkml:trace contextRef="#ctx0" brushRef="#br0" timeOffset="-12222">994 4783 390 0,'0'0'136'16,"0"0"-35"-16,0 0 48 0,0 0-34 15,0 0-57-15,0 0-32 16,49 45 66-16,77-83-3 16,22-10 3-16,12-8-46 15,-11 3-21-15,-25 10-4 16,-34 16-12-16,-34 14-8 16,-27 13-1-16,-22 0-66 15,-7 21-278-15</inkml:trace>
  <inkml:trace contextRef="#ctx0" brushRef="#br0" timeOffset="-10814">3379 3187 509 0,'0'0'311'0,"0"0"-136"0,0 0-10 16,0 0-44-16,0 0-53 16,0 0-30-16,0 0-13 15,-87-12-17-15,54 45-1 16,4 12-4-16,6 9-2 16,5 10-1-16,8 5 0 15,10 12 2-15,0-1-2 16,3 0 0-16,24-13 0 15,2-14-1-15,5-15-2 0,4-18-8 16,1-11-6-16,5-9 0 16,1 0 6-16,-3-11 9 15,-7-15 2-15,-6-7 1 16,-8-1 2-16,-6-1 0 16,-5 0-2-16,-7 0 3 15,-3 5 0-15,0 6 0 16,0 7-1-16,-10 3-2 15,-1 6 3-15,4 5-3 16,7 0-1-16,0 3 0 16,0-2 0-16,0 0-3 15,18-4 0-15,7 1 3 16,-2 5 0-16,1 0 0 16,-1 0-1-16,2 0 0 15,-2 21 1-15,-5 17 1 16,-3 13 6-16,-6 15 9 0,-9 11 2 15,0 10 5-15,0 4 5 16,0-1-7-16,0 6-3 16,0-5-2-16,0-2-5 15,0-15-7-15,0-10-1 16,2-13 1-16,8-16-3 16,-2-8-1-16,-2-8 0 15,-2-12-12-15,-4 2-25 16,3-9-36-16,2 0-37 15,8-44-90-15,10-20-158 0</inkml:trace>
  <inkml:trace contextRef="#ctx0" brushRef="#br0" timeOffset="-10533">3978 3814 538 0,'0'0'195'0,"0"0"-44"15,0 0-19-15,0 0-15 16,0 0-60-16,0 0-34 16,0-50-7-16,0 55-10 15,0 24 5-15,9 17 16 16,0 0-11-16,4 4-6 0,-5 1-9 16,4-7 2-1,-3 1-3-15,0-14 0 0,-3-7 0 16,-3-10-19-16,-1-11-70 15,-2-1-49-15,0-2-37 16,0 0-12-16,0-11-76 16,0-26-156-16</inkml:trace>
  <inkml:trace contextRef="#ctx0" brushRef="#br0" timeOffset="-10206">3978 3475 106 0,'0'0'370'0,"0"0"-225"0,0 0-22 16,0 0-25-1,0 0-23-15,0 0-22 0,-79-35-17 16,69 35-23-16,10 11-13 16,0 15 0-16,0 9 0 15,0-5 0-15,4-9 0 16,13-8 1-16,5-9 4 15,-6-4-4-15,2 0 10 16,0-11 4-16,0-13 20 16,-6-9 22-16,-3 4-21 15,-9 2-5-15,0 9-7 16,0 7-14-16,0 3-3 16,0 8-7-16,-9 0-9 0,4 6-29 15,1 28-80-15,4 19-133 16,0 15-327-16</inkml:trace>
  <inkml:trace contextRef="#ctx0" brushRef="#br0" timeOffset="-9225">4222 3973 682 0,'0'0'165'0,"0"0"7"0,0 0-38 16,0 0-41-16,0 0-41 16,0 0-22-16,-53-59-25 15,53 61-5-15,0 25-4 16,0 7 4-16,0 4 0 16,0-1 2-16,12-2 0 15,6-3-2-15,8-8 2 16,4-5-2-16,2-8 0 15,1-11 3-15,-7 0-1 16,5 0-2-16,-5-19 6 16,-1-13-1-16,-5-5 2 15,-2-6-5-15,-12 0 5 16,-6 0 2-16,0 1 9 0,-10-1-2 16,-16 5 0-1,3 9 3-15,-1 5-9 0,6 13 0 16,0 8-6-16,9 3-4 15,3 0-5-15,3 19-2 16,-4 24 1-16,5 14 6 16,2 3 3-16,0-3-3 15,0-7 0-15,12-7-1 16,14-8 1-16,7-13-1 16,0-9 1-16,-1-11-5 15,-2-2 5-15,-3 0 0 16,-3-8 1-16,-3-13 3 15,-7-3-2-15,-7-5 3 16,-7-6-1-16,0-3 0 0,0-5 0 16,0 3-3-16,0 13 2 15,-3 12-2-15,3 9-1 16,-4 6 0-16,4 0-5 16,0 0-5-16,0 33 0 15,0 9 9-15,10 6 1 16,5 3 0-16,3-5 2 15,0-4-2-15,2-7 0 16,1-11 0-16,-6-8 0 16,8-8-2-16,-2-8 0 15,-3 0 2-15,3-5 2 16,-3-22 1-16,2-5 0 0,4-2-3 16,-4-7 0-16,1 4 0 15,-3-1 2-15,-3 9-2 16,-5 10 0-16,-5 11 2 15,-2 8-2-15,5 0-4 16,5 0-6-16,2 20 2 16,3 6 7-16,-7 3 0 15,1-5-2-15,1 3 3 16,0-3 0-16,3-8 2 16,-4-6-1-16,-1-7 1 15,7-3-2-15,4 0 3 16,4-5 2-16,3-21-1 15,7-4-4-15,-6 1 0 0,3-1-2 16,-4 12 6 0,-1 1-7-16,-2 14 3 0,4 3-3 15,2 0-1-15,4 9-8 16,0 12-21-16,0 3-54 16,-1-3-62-16,1 1-107 15,-10-3-265-15</inkml:trace>
  <inkml:trace contextRef="#ctx0" brushRef="#br0" timeOffset="-8646">6323 3604 673 0,'0'0'226'16,"0"0"-130"-16,0 0 28 15,0 0-10-15,0 0-45 16,-140-142-27-16,140 120-17 16,0 9-14-16,11 5-8 15,17 8-2-15,1 0-1 16,12 0 0-16,5 26-2 15,1 17 2-15,-9 11 0 16,-5 12-3-16,-20 9 0 16,-13 3 2-16,0 3-4 15,-31-9 1-15,-10-9 3 16,0-12 1-16,5-16 0 0,11-11 1 16,14-7-1-16,1-12 1 15,10 0-1 1,0-5-1-16,4 0-2 0,28 0 3 15,16 0 0-15,6 0 5 16,5 0-5-16,1-10 0 16,11-1-65-16,9-6-125 15,13 0-197-15</inkml:trace>
  <inkml:trace contextRef="#ctx0" brushRef="#br0" timeOffset="-6532">7249 3999 627 0,'0'0'195'0,"0"0"-63"16,0 0-22-16,78-190-6 16,-57 129-39-16,-7 0-25 15,-5 3-1-15,-9 9-19 16,0 11-10-16,0 6-1 15,0 13-4-15,-5 11-4 16,-8 2-1-16,4 6-2 16,6 0-9-16,-3 14 0 15,6 21 7-15,0 10 3 16,0 3 0-16,27 0 0 16,15-2 1-16,5-3 0 15,1-6-3-15,-1-8 3 0,-8-2 0 16,-13-3 0-16,-4-5-3 15,-16 0 3-15,-6-4-1 16,0 2-1-16,-24 2-11 16,-24-4 11-16,-9-4-60 15,11-2-38-15,13-7 14 16,20-2-18-16,13 0 14 16,7-2-26-16,29-31 30 15,13-10 79-15,2-10 7 16,3-6 4-16,-4 11-3 0,-14 8 0 15,-3 10 27 1,-10 9 42-16,-5 0 32 0,-8 7-24 16,-5 1 6-16,-2-1 6 15,-3 7-19-15,0-1-19 16,0 3-16-16,-3 5-20 16,-12 0-8-16,3 0-8 15,1 24-4-15,-2 13 3 16,13 8 1-16,0 3 0 15,0 0 0-15,0-7 0 16,24-13 0-16,3-8 0 16,2-12 0-16,4-8 1 15,0 0 0-15,-7-8 1 0,-2-22 5 16,-6-5-4 0,-6-2 1-16,-9-3 1 0,-3-3-1 15,0 4 5-15,-23 1-6 16,-16 5 0-16,0 15 6 15,1 8-4-15,2 10 5 16,10 0-10-16,4 0-5 16,5 24 4-16,10 13-5 15,7 8 5-15,0 4 1 16,28 6 0-16,10-3 0 16,-2-13-1-16,3-6-1 15,-7-21 0-15,-2-12-2 16,3 0 4-16,-1-2 3 15,1-25-2-15,-3 0 1 0,-4-1 1 16,-2-2-2-16,-1-2 5 16,-1 5-3-16,-1 5-2 15,-1 6-1-15,-2 8-1 16,3 8 0-16,0 0-2 16,5 0-1-16,7 32 3 15,-4 6 0-15,1 5 1 16,-4 5-1-16,5-11-1 15,-5-7-6-15,2-9-1 16,-2-10-4-16,1-11 13 16,2 0 0-16,4-5 0 15,6-36 8-15,-1-14 8 16,4-23 8-16,-12-14-1 16,-9-6 20-16,-18-4-6 0,-3 3-11 15,-6 11 0-15,-27 11-5 16,0 18-8-16,4 16 0 15,4 19-4-15,11 16-3 16,7 8-6-16,7 13-4 16,0 41-2-16,0 20 4 15,13 19 2-15,23 7 0 16,5 2 2-16,-2-8-2 16,-6-9 3-16,-7-21-3 15,-3-16-1-15,-2-18 1 16,-3-17-10-16,-6-8-4 15,-3-5 1-15,3 0 3 16,-2-24 0-16,-2-18 6 0,-8-12 1 16,0-5 1-16,-6 3-2 15,-29 5 2-15,-4 14-1 16,-2 7-1-16,-2 11 2 16,11 12-3-16,5 1 1 15,13 6 3-15,10 0-3 16,4 0-5-16,7 22 2 15,34 7 7-15,18 1 1 16,10-4 2-16,-1-13-3 16,-6-7 2-16,-9-6-1 15,-14 0 2-15,-3-2-2 16,-6-23 1-16,-9-2 5 0,-16-2-6 16,-5-6 5-16,0 8 1 15,-12 1-3-15,-14 4-2 16,0 12 0-16,5 2-2 15,8 8 0-15,4 0-5 16,3 20 2-16,1 24 0 16,5 9 2-16,0 11 0 15,0 1 1-15,26-3 0 16,15-12 1-16,8-18 1 16,2-11-1-16,1-15 0 15,-1-6 1-15,-7 0 2 16,4-27-1-16,-6-18 0 15,2-12 4-15,-6-6-5 16,-5-5 3-16,-5 15 0 0,-12 13 0 16,2 16-4-16,-5 16-1 15,5 8-5-15,0 0 0 16,-1 21-4-16,1 22 8 16,-7 8-3-16,2 5 4 15,-1-5 0-15,-3-14-5 16,0-11 5-16,-3-11 0 15,-4-11-1-15,1-4 1 16,0 0 0-16,-3 0 5 16,0-13 2-16,0-17-7 15,0-1 0-15,-8-6 3 16,-13-4 0-16,-2 4-4 0,1 5 1 16,-5 10 0-1,4 12-1-15,5 7 0 0,-3 3-4 16,-2 0 0-16,-5 29-1 15,2 22 4-15,5 8-3 16,17-2 5-16,4-7-1 16,0-16 1-16,28-12 0 15,1-11 2-15,4-11 0 16,0 0 3-16,0-30 1 16,-4-18-2-16,1-8 3 15,-9-8-7-15,-6-3 5 16,-7-2 4-16,-8-9 0 15,0 1 6-15,0-4-7 16,-15 4-1-16,0 8 6 0,-6 12-9 16,4 17-3-16,3 16 9 15,1 14-10-15,11 10 0 16,2 10-8-16,0 46-3 16,0 19 11-16,17 13 0 15,10-2 2-15,9-4-5 16,2-7 5-16,3-5-3 15,8-14 1-15,-5-16-10 16,0-10-54-16,1-18-78 16,-9-12-96-16,3 0-191 15</inkml:trace>
  <inkml:trace contextRef="#ctx0" brushRef="#br0" timeOffset="-4927">11022 3702 446 0,'0'0'162'0,"0"0"-37"15,0 0 15-15,0 0-11 16,0 0-17-16,0 0-30 0,-39-144-11 16,28 107-10-16,-4 4-19 15,-8 9-15-15,-8 5-13 16,-2 14-3-16,2 5-7 16,-3 0-4-16,1 9-6 15,4 22 3-15,-1 17 1 16,7 12 2-16,2 4-4 15,9-1 0-15,12-6-4 16,0-15-23-16,15-14 6 16,21-13-1-16,2-15 10 0,4 0 12 15,-4 0 3 1,-5-32 2-16,-4-5 4 0,-11-6 2 16,-8-6 28-16,-8 10-12 15,-2 1-1-15,0 12 1 16,0 13-3-16,0 7-5 15,0 6 4-15,0 0-18 16,0 0-1-16,-2 6-12 16,2 22 10-16,0 7-1 15,0 1 5-15,0 0-2 16,5 2 0-16,21-3-5 16,7-5 0-16,9-6-3 15,6-14-2-15,2-10 6 16,3 0 2-16,1-19 2 15,-7-16 4-15,-7-2-2 0,-17-3 1 16,-12-2 2-16,-6 1 0 16,-5-2 6-16,0 4-7 15,-10 6 0-15,-2 12-4 16,6 10 3-16,3 6-5 16,3 5 2-16,0 0-10 15,0 32 0-15,18 16 8 16,6 5 2-16,-1 9 0 15,-2-4 0-15,1-4-2 16,1-3 1-16,1-8-5 16,-6-6 0-16,-6-9-4 15,-7-13-6-15,-2-13-5 0,-3-2 18 16,0 0 3 0,-18-7 3-16,-11-17-1 0,-1 0 1 15,7-3-2-15,2-5 3 16,6-3-4-16,5-5 2 15,7-1 0-15,3-9-2 16,10-1-2-16,22 6 1 16,10 2-2-16,0 19 3 15,-6 8 0-15,-10 8-2 16,1 8 1-16,-3 0-2 16,-4 0 3-16,1 0-1 15,-6 0 2-15,3 8-2 16,0 13 1-16,3 8-3 15,-1 9 1-15,-4-3 1 16,-5-1 1-16,-6-5 0 0,-5-1-2 16,0-7 2-1,0-5-2-15,0-5 2 0,0-3 1 16,0-5-1-16,-3-1 1 16,-5-2 1-16,-7 0 3 15,0 0 0-15,4-8 0 16,-4-13-3-16,12-9 3 15,3-5-4-15,0-7 0 16,0-6 3-16,21-3-4 16,12 3-1-16,8 5 0 15,0 9 2-15,1 1-1 16,2 12 0-16,-8 5-1 0,-9 10 0 16,-3 6-5-16,-12 0-3 15,-7 11-4-15,-2 19-50 16,-3 9-28-16,3 4-59 15,4 3-47-15,1-1-74 16,0-10-186-16</inkml:trace>
  <inkml:trace contextRef="#ctx0" brushRef="#br0" timeOffset="-3721">12077 3633 164 0,'0'0'187'15,"0"0"-19"-15,0 0-37 16,0 0-18-16,0 0-32 15,-35-139-1-15,22 125 0 0,-2 6-24 16,-3 6-14-16,0 2-26 16,-2 0-13-16,-1 0-1 15,3 29-2-15,0 8 0 16,4 7 0-16,7 1 2 16,7-3-4-16,0-4 0 15,10-11 2-15,22-9 0 16,1-12-1-16,-3-6-5 15,-1 0 3-15,-4-14 6 16,-9-15-1-16,-3-3-2 16,-4 3 5-16,-6-1 2 15,-3 3-7-15,0 6 5 0,0 3 5 16,-7 7-7-16,2 5 1 16,5 6-4-16,-3 0-3 15,3 0-7-15,0 27 2 16,0 5 8-16,3-1 0 15,20-5 1-15,5-2-1 16,-2-9 0-16,2-4-2 16,-2-5 1-16,0-6-1 15,1 0-4-15,2 0 6 16,-1 0 0-16,-7-20 1 16,-6-1 0-16,-7-3 4 15,-5-5 3-15,-3-4-5 16,0 7 6-16,0 2 3 15,0 11-4-15,0 4 4 16,-3 7 7-16,0 2-11 0,3 0-8 16,0 5-15-16,0 22 12 15,0 5 2-15,0-2 1 16,24-9 0-16,9-5 0 16,5-14-3-16,4-2 3 15,2 0 0-15,1-10 0 16,-3-18 4-16,-4-3-4 15,-5-1 3-15,-9 0 0 16,-9-1 0-16,-12 12 13 16,-3 3 12-16,0-1 24 15,-16 11-19-15,-14 5-22 16,4 3-5-16,0 0 0 0,5 30-5 16,6 18-1-16,8 18 0 15,7 10 0-15,0 9 8 16,-3 3-3-16,-2 11 1 15,-3 3-4-15,-2 5 6 16,2-3 4-16,1-10-9 16,7-14-2-16,0-16 2 15,0-24-2-15,0-13-1 16,0-14 2-16,0-10-2 16,-9-3 9-16,-11 0 1 15,-5-8 1-15,-1-22-5 16,0-4-6-16,1-7 2 15,4-10-2-15,3-1-1 16,10-7-1-16,8-6-3 16,0-4-7-16,18-6 3 0,23-2-4 15,13-6 2-15,11 2 1 16,1 7 8-16,-1 6 0 16,-12 15 1-16,-11 5 1 15,-9 8 3-15,-13 5-1 16,-7 3-2-16,-5 2 1 15,-8 4 0-15,0 5 5 16,0 5-6-16,0 2 0 16,0 11 4-16,0 0-4 15,0 3-3-15,0 0-4 0,0 14 2 16,-5 16 4 0,5 5 1-16,0-1 0 0,0 6-3 15,23 8 3-15,13 6 0 16,2 4 0-16,-2 4 0 15,-7-9 1-15,-8-5-1 16,-9-13 0-16,-6-11-2 16,-6-5 2-16,0-8 0 15,-11-3 0-15,-25-3 0 16,-12-3-1-16,1-2-28 16,11 0-92-16,15 0-52 15,21 0-69-15,0-21-139 16</inkml:trace>
  <inkml:trace contextRef="#ctx0" brushRef="#br0" timeOffset="-3539">13348 3796 346 0,'0'0'159'0,"0"0"-34"16,0 0 7-16,0 0-39 15,0 0-8-15,0 0-12 16,74 128-4-16,-109-88-32 15,-12 3-30-15,-10 0-7 16,-9 2-139-16,-4-2-454 16</inkml:trace>
  <inkml:trace contextRef="#ctx0" brushRef="#br1" timeOffset="55576">4374 748 337 0,'0'0'99'0,"0"0"-14"0,0 0-7 16,0 0 9-16,0 0-40 15,0 0-2-15,-36 0 10 16,36 0-54-16,0 0 1 16,41 0-1-16,31 0 2 15,26 0 14-15,23 0-15 16,23 0 0-16,7 0 10 16,6-3-8-16,16-7-1 15,8-1 11-15,8 3-6 16,8 5 11-16,-4 3-19 0,3 0 0 15,6 0 3-15,27 0 1 16,29 0-4-16,19-13 1 16,8 0 5-16,-6-4-4 15,-23 1-2-15,-22 3 0 16,-20 2 0-16,-14 5 4 16,-13 1-4-16,-4 3 0 15,5-1 0-15,7-2 5 16,11-6-5-16,2-3 0 15,3 1-1-15,-16-1 3 16,-10 4-2-16,-18 3 0 16,-13 0 0-16,-9 6 1 15,4 1-1-15,15-3 0 0,11-3 0 16,12 1 1 0,14-6 0-16,2 6-1 0,-5 0 1 15,-8 2-2-15,-23 0 1 16,-18-5 0-16,-18 0-1 15,-18 0 3-15,-15-6-2 16,-3 4 0-16,-12 2 2 16,-1 0-1-16,-13 3-1 15,-7 2 0-15,-14 0-2 16,-16 3 4-16,-4 0-2 16,-13 0 0-16,-7 0 0 15,-5 0-2-15,-3 0 2 16,0 0 0-16,0 0-3 15,0 0-15-15,0 0-63 0,0 0-102 16,-15 0-90-16</inkml:trace>
  <inkml:trace contextRef="#ctx0" brushRef="#br1" timeOffset="57526">4510 718 178 0,'0'0'136'0,"0"0"-33"16,0 0-27-16,0 0-8 15,0 0-7-15,0 0-17 16,-107-45 2-16,101 45-2 16,-2 0-32-16,1 11 11 15,-1 13 8-15,-2 10-13 16,2 9 15-16,-2 14-10 16,-3 9 8-16,-5 9 3 15,0 11-18-15,0 10 13 16,0 8-15-16,8 6-9 15,10-1 15-15,0-7-19 0,0-5 5 16,0-10-3-16,4-4 1 16,2-5 4-16,2-9-8 15,-1-12 0-15,-4-12 1 16,0-16 3-16,-1-6-4 16,-2-14 0-16,3-1 2 15,-3-2 0-15,0-3-2 16,0-3 0-16,0 0 10 15,0 0-6-15,0 0-3 16,7 0-1-16,10 0 6 16,10 0-6-16,12 0 0 15,17 0 0-15,9-11 3 16,9 0-1-16,16-2-2 0,11-2 0 16,14-2 3-16,11-2-7 15,-5 3 4-15,-5 0 0 16,-3 3-1-16,-3 5 1 15,11 2 0-15,16 6 0 16,18 0 2-16,18 0-4 16,7 0 2-16,5 0 0 15,2 0 2-15,3 0-2 16,3 0 0-16,3 0 0 16,-3 0 3-16,-3 0-6 15,-5 0 3-15,-2 0 0 16,10 0-1-16,4 0 2 0,2 0-1 15,0 0 0-15,-6 0 1 16,-2 0 0-16,-11 0-1 16,5 0 0-16,-7 0-1 15,-6 0 2-15,-5 0-1 16,-5 0 0-16,5 0 2 16,8 0-5-16,4 0 3 15,2 0 0-15,-6 0-1 16,-11 0 3-16,-18 0-2 15,-20 3 0-15,-6 0 3 16,2-3-3-16,11 2 0 16,16 4 0-16,3-1-1 15,8 0 1-15,-3-2 0 16,-6-3-1-16,-2 0 2 0,-12 0-2 16,-15 0 1-16,-6 0 0 15,-3 0 0-15,-7-3 1 16,13 1-1-16,6 2 0 15,-1 0 1-15,1 0 1 16,-12 0 0-16,-12 0-2 16,-14 0 0-16,-13 0 3 15,-6 0-5-15,-15-5 2 16,-8-1 0-16,-15 1 2 16,-12-3 0-16,-10 2-2 15,-8-2 7-15,0 3-4 0,0-2-2 16,3 3-1-16,1 1 0 15,-4-4 1-15,3 1-1 16,2-2 0-16,-2-2 0 16,7-1 2-16,-8-2-3 15,1-4 1-15,3-1 0 16,-6-6 4-16,0-3-3 16,0-5-1-16,0-3 0 15,0-8 1-15,-6 1 2 16,-2-6-3-16,-7-1 1 15,8-1 17-15,4-4-11 16,-2 0 12-16,5-5 0 16,0-2-14-16,0-3 10 0,0 0-15 15,0 2 4 1,0 3 8-16,0 1-10 0,0-4-2 16,0 0 0-16,-6 1 7 15,-4 2-4-15,2 3-3 16,1 8 2-16,2 5 4 15,-1 5-5-15,-3 7-1 16,0 4 4-16,-3-3 1 16,4 6 0-16,-2 3-5 15,7 3 0-15,-2 4 2 16,2 1-2-16,0-1 0 16,3 1-1-16,-4 2 7 15,1-2-5-15,1-1-1 16,-7 1 0-16,2-4-3 0,-4 2 3 15,-4-1 0-15,-5 0-3 16,-1 3 9-16,-3 5-14 16,2 2 8-16,-7 6-5 15,-22 0-5-15,-23 6 5 16,-39 23 3-16,-41 1-1 16,-30 1-52-16,-15-7-97 15,-3-20-172-15</inkml:trace>
  <inkml:trace contextRef="#ctx0" brushRef="#br1" timeOffset="59088">5806 636 624 0,'0'0'170'0,"0"0"-61"16,0 0-37-16,0 0-13 15,0 0-33-15,0 0-26 16,0 0 19-16,0 96 30 15,5-34-28-15,1 7 11 16,1 8-15-16,-2 6 6 16,1 13-5-16,-6 17-7 0,0 12 2 15,0 6-9 1,0-8-3-16,0-10 9 0,0-15-10 16,0-15 0-16,0-10 0 15,0-20 2-15,0-13 4 16,0-13-6-16,4-8-8 15,-4-6-5-15,0-8-92 16,0-2-82-16,0-3-113 16,8-4-294-16</inkml:trace>
  <inkml:trace contextRef="#ctx0" brushRef="#br1" timeOffset="59508">6714 820 163 0,'0'0'343'0,"0"0"-220"16,0 0-33-16,0 0 11 15,0 0-22-15,0 0-15 16,0-80-2-16,0 80-36 16,0 0-11-16,0 0-15 15,0 16 0-15,0 19 4 0,0 13 7 16,0 8-1 0,-6 5 8-16,1 12-1 0,-1 9 6 15,6 12-7 1,0 8-6-16,0 7 6 0,0 1-16 15,0-14 0-15,0-10 2 16,3-22 0-16,3-16 1 16,-4-11-3-16,1-13 2 15,-3-5-7-15,0-8-30 16,0-6-104-16,0-5-64 16,0 0-66-16</inkml:trace>
  <inkml:trace contextRef="#ctx0" brushRef="#br1" timeOffset="60070">8007 742 50 0,'0'0'433'0,"0"0"-293"16,0 0-29-16,0 0-7 15,0 0-2-15,0 0-16 16,15-72-36-16,-15 72-29 15,-3 24-15-15,-20 24 13 0,-8 17 1 16,11 15-12-16,7 8 15 16,8 11-20-16,5 8 7 15,-3 10-2-15,3 4-7 16,0-9 9-16,0-19-10 16,0-20 0-16,0-17 1 15,0-13 0-15,11-14-1 16,-1-5 0-16,-8-10-17 15,-2-4-85-15,0-5-117 16,3-5-109-16</inkml:trace>
  <inkml:trace contextRef="#ctx0" brushRef="#br1" timeOffset="60498">9044 691 503 0,'0'0'142'0,"0"0"-26"15,0 0-23 1,0 0 0-16,0 0-35 0,0 0-7 16,-60-31-13-16,46 52-23 15,-4 27 11-15,0 21-14 16,-3 17 18-16,6 8 8 16,3 10-16-16,4 8-1 15,8 9-14-15,0 2-6 16,0-14 6-16,0-10-5 15,11-21-2-15,4-17 0 16,0-9 0-16,-10-18 5 16,2-8-5-16,-7-7-3 15,0-7-11-15,0-2-143 16,-4-5-89-16,-10-5-300 0</inkml:trace>
  <inkml:trace contextRef="#ctx0" brushRef="#br1" timeOffset="61264">10387 813 332 0,'0'0'180'0,"0"0"-57"16,0 0-25-16,0 0-9 0,0 0-41 16,0 0-1-16,2-12-6 15,-2 12-24-15,0 29 5 16,0 21 26-16,0 10-21 16,0 18 7-16,0 15-20 15,0 22 10-15,0 8-3 16,0-2-17-16,0-11 14 15,0-17-18-15,13-10 3 16,-2-8 3-16,1-11-6 16,1-14 0-16,-5-4 1 15,-3-16 1-15,-1-6-4 16,-4-8-33-16,0-8-108 0,0-8-79 16,6 0-87-16</inkml:trace>
  <inkml:trace contextRef="#ctx0" brushRef="#br1" timeOffset="61668">11194 590 512 0,'0'0'129'0,"0"0"-24"16,0 0-35-16,0 0 5 15,0 0-23-15,0 0-18 16,7-16-20-16,-7 51-10 16,0 21 8-16,0 16 19 15,0 13-7-15,0 12 23 16,5 5-8-16,4 4-14 15,-2 7-2-15,-7 2-15 16,0-3 3-16,0-5 2 16,0-14-12-16,2-10 7 15,4-11-8-15,4-10 0 0,-5-6 1 16,1-13 2-16,-4-11-6 16,-2-5 3-16,0-11-62 15,0-5-89-15,0 0-143 16,0-11-281-16</inkml:trace>
  <inkml:trace contextRef="#ctx0" brushRef="#br1" timeOffset="62104">12430 598 274 0,'0'0'316'15,"0"0"-213"-15,0 0-19 16,0 0 12-16,0 0-12 15,0 0-11-15,0-58-14 16,0 58-16-16,0 0-10 16,0 0-28-16,-3 5 3 0,-6 24 25 15,1 16 0 1,-1 17-4-16,0 16-9 0,3 12-8 16,3 12 16-1,3 10-21-15,0 3 0 0,0 8-2 16,0 3-4-16,0-11 2 15,0-11-3-15,0-15 1 16,0-20 1-16,0-10-2 16,-7-17-22-16,-16-12-193 15,0-20-398-15</inkml:trace>
  <inkml:trace contextRef="#ctx0" brushRef="#br1" timeOffset="64030">5176 427 212 0,'0'0'171'15,"0"0"-55"-15,0 0 38 16,0 0-18-16,0 0-37 16,0 0-24-16,0 0-24 15,0-3-5-15,0 3-5 16,0 0-21-16,0 0 4 16,0 0-21-16,0 0-1 15,0 0-1-15,0 0-1 16,0 0-4-16,0 19 3 15,0 5 1-15,0-3 3 16,0 3-3-16,0-4 0 0,0-5-1 16,11 1-1-16,4-2 2 15,0-7 0-15,3-1 1 16,-3-3 1-16,-1-3 2 16,1 0-2-16,1 0 5 15,-1-10-5-15,-4-7 3 16,-2-2-1-16,-6-2-3 15,-3-3 12-15,0-5-12 16,0-1 0-16,-5 6 0 16,-13-3 2-16,-3 12-4 0,0 1 1 15,1 8-7 1,-2 6 6-16,1 0-14 0,3 0-47 16,10 20-62-16,8 3-91 15,0 1-156-15</inkml:trace>
  <inkml:trace contextRef="#ctx0" brushRef="#br1" timeOffset="64530">5963 291 441 0,'0'0'138'0,"0"0"-43"16,0 0 14-16,0 0-30 15,0 0-24-15,0 0-9 16,10-11-22-16,-8 11 1 15,1 0-11-15,-3 0-12 16,3 0 0-16,-3 11 0 16,3 8-2-16,-1 2 12 15,1 5-9-15,1 1-3 16,-1 0 4-16,2 0-4 16,-2-1-29-16,4 1-177 15,-1-2-197-15</inkml:trace>
  <inkml:trace contextRef="#ctx0" brushRef="#br1" timeOffset="65106">7014 291 263 0,'0'0'195'0,"0"0"-124"15,0 0-13-15,0 0 5 16,0 0-36-16,0 0-25 15,39-17 12-15,-9 17 0 0,-1 0-9 16,-4 0 22-16,-4 12-18 16,-8 3 4-16,0 6 3 15,-13 4-14-15,0-1 16 16,0 5-1-16,-13-5-5 16,-10 1 7-16,2-7-13 15,6-5 0-15,12-5-3 16,3 1 0-16,0-4 0 15,0-3-1-15,28 1 1 16,13-3 17-16,13 0-20 16,5 0 5-16,9-5-5 15,-2-9-49-15,-9 1-289 16</inkml:trace>
  <inkml:trace contextRef="#ctx0" brushRef="#br1" timeOffset="65858">8361 194 381 0,'0'0'127'0,"0"0"-26"0,0 0-17 15,0 0-4-15,0 0-56 16,0 0-11-16,38-41 6 15,-17 41-17-15,2 0 7 16,-5 0-1-16,3 1-6 16,-11 15 7-16,-5 3-7 15,-5 5-2-15,0 3 5 16,0 0-2-16,-18 0-2 16,-2-6 1-16,-4-3-1 15,6-7 5-15,9-6-6 16,6-1 0-16,3-2 3 0,0-2-2 15,0 0 4-15,0 0-5 16,0 0 1-16,15 2 2 16,8 1-3-16,8 3 0 15,0 5-1-15,0-1 1 16,-2-2 0-16,-7 5-1 16,-6-5 1-16,-6 3 1 15,-5-3-1-15,-5 0-2 16,0 0-1-16,0-3 6 15,-15 6-2-15,-14-5-1 16,-4-1 2-16,4 0-4 16,9-2-14-16,5-1-77 15,8-2-94-15,7 0-176 16</inkml:trace>
  <inkml:trace contextRef="#ctx0" brushRef="#br1" timeOffset="66352">9228 119 239 0,'0'0'335'15,"0"0"-221"-15,0 0-13 0,0 0-21 16,0 0-32-16,0 0-13 15,0-29-12-15,0 29-3 16,0 0-20 0,0 0 0-16,0 0-1 0,0 16 1 15,0 8 7-15,0 3-7 16,0 0 2-16,0 0-1 16,12-3 1-16,3 0-2 15,6-9 1-15,5-3 1 16,13-7 6-16,2-5-8 15,0 0 0-15,-2 0 14 16,-9-5-11-16,-12-7 17 16,-6-2 21-16,-6 2-8 15,-1-1 4-15,-5 2-17 16,0 6-8-16,0 2 12 0,0 3-23 16,0 0 5-16,0 0-6 15,0 0-15-15,0 5 7 16,0 22 2-16,0 8 6 15,0 0-1-15,0 0 3 16,0-4-4-16,7 1-3 16,4-2-140-16,10-6-134 15,4-6-399-15</inkml:trace>
  <inkml:trace contextRef="#ctx0" brushRef="#br1" timeOffset="67058">10677 117 390 0,'0'0'116'15,"0"0"-43"-15,0 0 1 16,0 0 42-16,0 0-48 0,0 0-2 15,0-22 0-15,0 22-33 16,0 0-7-16,0 0-19 16,-8 0-5-16,-2 0 12 15,2 15-12-15,5-3 1 16,-1 2-1-16,4 3 2 16,0 3 0-16,0 1-4 15,25 6 0-15,-2 2 12 16,8-2-9-16,-5-3 1 15,-5-3-2-15,-3-1 2 16,-10-7 0-16,1 0-3 16,-6-4-1-16,-3-2 3 15,0 4-2-15,0-3-1 16,0 0 1-16,0-3 2 0,-8 1 4 16,-14-4-7-16,-4-2-21 15,0 0-50-15,1 0-74 16,1-2-57-16,6-15-42 15,10-4-183-15</inkml:trace>
  <inkml:trace contextRef="#ctx0" brushRef="#br1" timeOffset="67221">10690 154 195 0,'0'0'167'0,"0"0"-51"15,0 0-15-15,0 0-5 16,0 0-10-16,0 0-34 15,82-74-35-15,-51 74-11 0,0 0-6 16,5 0-11-16,0 0-141 16,5 13-408-16</inkml:trace>
  <inkml:trace contextRef="#ctx0" brushRef="#br1" timeOffset="67730">11631 127 195 0,'0'0'306'0,"0"0"-212"16,0 0 11-16,0 0-5 15,0 0-56-15,0 0-7 16,0-10-12-16,0 10 5 16,-6 0 6-16,1 19-7 15,-5 5-13-15,5 5 0 16,-2 1-5-16,4-4 11 0,3 3-16 15,0 0-5 1,0-5 7-16,0 2-5 0,10-6 2 16,8-3 0-16,5-7-5 15,3-5 15-15,2-2-12 16,-7-3 1-16,-4 0 10 16,-6 0-7-16,-4 0 12 15,-1 0 0-15,-6 0-2 16,0 0 13-16,0-13-27 15,-6-3-1-15,-21 3-4 16,1 4-9-16,-1 9 3 16,3 0-86-16,8 0-129 15,11 0-185-15</inkml:trace>
  <inkml:trace contextRef="#ctx0" brushRef="#br1" timeOffset="68207">12564 6 282 0,'0'0'177'0,"0"0"-128"15,0 0-22-15,0 0 44 16,0 0-13-16,0 0-15 15,10 0-8-15,10 0 17 16,6 0 5-16,1-1-26 16,-3 1 9-16,-3 0-24 15,-6 0-2-15,-4 0 1 0,4 16-13 16,-6 8 7 0,3 5-8-16,-6 7 0 0,0 0 14 15,0 2-14-15,-3-3 5 16,2-4-4-16,2-4 1 15,-4-1 3-15,0-2-6 16,-3-2-138-16,0-5-336 16</inkml:trace>
  <inkml:trace contextRef="#ctx0" brushRef="#br2" timeOffset="131462">2516 1390 620 0,'0'0'155'16,"0"0"-48"-16,0 0 12 15,0 0-15-15,0 0-39 16,0 0-28-16,0 0-4 16,0 0-8-16,0-48-17 15,0 83-2-15,-5 12 5 16,-13 17 37-16,3 4-25 16,-3 0-11-16,-3-1 4 15,10-8-6-15,1-8-4 0,5-8 0 16,5-14-5-1,0-12 0-15,0-10 0 0,0-7 0 16,0 0 2-16,0 0 5 16,0-26 4-16,21-23 14 15,5-20-18-15,4-17-5 16,0-10-1-16,-1-8 1 16,-5 3 1-16,1-5-3 15,-5 19 0-15,1 12-1 16,-3 22 2-16,-7 23-2 15,-4 17 0-15,-4 13-2 16,2 0-2-16,7 21-11 0,6 27 8 16,6 15 6-16,-1 8 0 15,-5 7 1-15,-3 2 0 16,0 0 2-16,3-5-2 16,0-13 0-16,3-9 0 15,-3-13 0-15,0-11-19 16,-4-7-48-16,-2-11-37 15,-7-11-55-15,-5 0-17 16,0 0 10-16,-8-9-90 16,-30-6-72-16</inkml:trace>
  <inkml:trace contextRef="#ctx0" brushRef="#br2" timeOffset="131649">2410 1667 79 0,'0'0'233'0,"0"0"-79"0,0 0-44 16,0 0 26-16,0 0-38 15,0 0-40-15,-20-74-10 16,84 41-17-16,23-4 19 16,11 0-12-16,3 7-23 15,-1 6-14-15,-8 14 1 16,-7 10-2-16,-12 0-70 16,-10 0-223-16,-19 21-342 15</inkml:trace>
  <inkml:trace contextRef="#ctx0" brushRef="#br2" timeOffset="147327">4989 1363 493 0,'0'0'137'16,"0"0"-36"-16,0 0 10 15,0 0 6-15,0 0-32 16,0 0-25-16,0 0-4 15,-18-53-26-15,30 23-22 16,2 3 13-16,1 0-9 16,0 6 13-16,-2 0-4 0,-5 4-7 15,4 4 2 1,-3 5-7-16,-7 3-4 0,1 2 0 16,-3 3-5-16,0 0-4 15,0 0-6-15,4 0 5 16,-1 5 3-16,0 19 2 15,2 10 4-15,-2-3-2 16,1 6 0-16,-1 6 4 16,-3 2-4-16,3 1 0 15,-3-1 4-15,0-2-6 16,0-3 2-16,0-2-2 16,0-12 1-16,0-7 1 15,0-2 0-15,0-7-2 16,0-3 0-16,0-1 2 0,0 0 0 15,0-1 0 1,-10 0-2-16,-4 1 8 0,2-4-6 16,-3 1 1-16,6 0 0 15,0-3-3-15,6 0 2 16,3 0-2-16,0 0 1 16,0 0-3-16,0 0-2 15,27 0-2-15,18-14 5 16,17-10 1-16,12-5 1 15,-2 5-1-15,-8 12-52 16,-22 12-149-16,-35 0-379 16</inkml:trace>
  <inkml:trace contextRef="#ctx0" brushRef="#br2" timeOffset="155458">6261 1181 455 0,'0'0'132'0,"0"0"14"16,0 0-23-16,0 0-10 15,0 0-30-15,0 0-18 16,0 0-20-16,-49-80-8 16,49 72-21-16,13 2-9 0,7 6-3 15,4 0-4 1,-1 0-1-16,2 3 0 0,-4 24-7 16,-7-1 8-16,-5 8 0 15,-3 0-1-15,-6-2 3 16,0-1 1-16,0-7-2 15,0 0 3-15,-9 1-3 16,-11-1 0-16,-5 0 3 16,1-5 1-16,7-6-2 15,8-5-2-15,7-8-1 16,2 0 5-16,0 0 1 16,0 0 7-16,20 0-5 15,12-6 5-15,13-7 7 16,2 0-5-16,10-3-10 0,-1 2 0 15,1 4-5-15,-9 4 0 16,-25 6-64-16,-23 0-341 16</inkml:trace>
  <inkml:trace contextRef="#ctx0" brushRef="#br2" timeOffset="168702">6970 1211 488 0,'0'0'111'0,"0"0"-23"16,0 0 4-16,0 0 3 16,0 0 8-16,0 0-39 15,0 0-10-15,-23-27-10 16,23 24-26-16,0 3 10 16,0-4-24-16,8 0-3 15,16-6 8-15,3-2-8 16,9 4-1-16,3 0 0 15,2 3 4-15,6 0-3 16,1-1-1-16,-4 6 0 16,-5 0 0-16,-6 0 4 15,-13 0-4-15,-2 0 0 16,-12 0-1-16,-1 0-8 16,-1 0 9-16,-1 8 0 0,-3 11-4 15,0 5 4-15,0 3 0 16,-12 0 2-16,-12-3-1 15,1-5 11-15,-5-2-12 16,-1 3 0-16,-1-6 4 16,-6 4-3-16,10-7-1 15,5-7 0-15,9-4 4 16,9 0 4-16,3 0-7 16,0 0-1-16,0 0 5 15,3 0-5-15,15-4 0 0,5-1-2 16,8-1 2-1,7 6-9-15,-2 0 9 0,3 0-1 16,2 6-6-16,-5 12 7 16,-7 3-1-16,-7 1 1 15,-8 2 0-15,-5 0-9 16,-9 5 9-16,0 3 0 16,-23 3-1-16,-28-5 2 15,-8-3 6-15,-3-14-7 16,-2-11 3-16,8-2 7 15,9 0-10-15,11-2-22 16,10-17-219-16,26-10-246 16</inkml:trace>
  <inkml:trace contextRef="#ctx0" brushRef="#br2" timeOffset="180672">8431 1045 109 0,'0'0'523'0,"0"0"-377"0,0 0-44 15,0 0 27-15,0 0-32 16,0 0-20-16,0 0-6 16,0-62-8-16,0 59-11 15,0 3-12-15,0 0-14 16,0 0-9-16,4 0-12 16,-4 0-5-16,0 22 0 15,0 10 3-15,0 5 0 16,-7 3 1-16,-4 0 0 15,-7 3 0-15,6-2-2 16,-3-2-2-16,7-9 1 16,5-9 0-16,0-10-2 15,3-8 2-15,0-3-2 16,0 0 0-16,0 0-1 16,3 0 1-16,23 0 1 0,7 0 5 15,8-14-4-15,-2-1-1 16,-3-1 0-16,-3 2 0 15,-10 1 4-15,-2 2-2 16,-6-2-2-16,-4 2 0 16,-4 0 2-16,-4-5 0 15,0 2 0-15,-3 0 0 16,0-6 0-16,0 6-2 16,0 1 2-16,-6 0 0 15,-1 7-1-15,2 5-1 0,-1-3-1 16,3 4 1-1,-4 0 0-15,2 0-4 0,-7 11 2 16,3 15 1-16,7 9-3 16,-1 5 4-16,3 6 1 15,0 5 0-15,0 5-1 16,0 0-1-16,0-3 1 16,0-2 1-16,0-2-1 15,0-10-1-15,0 5-77 16,0-7-161-16,0-13-420 15</inkml:trace>
  <inkml:trace contextRef="#ctx0" brushRef="#br2" timeOffset="189423">9635 1151 508 0,'0'0'134'0,"0"0"-19"0,0 0-17 16,0 0-5-16,0 0-21 16,0 0-25-16,0 0-13 15,-4-29-10-15,2 29-6 16,2 0-4-16,0 0-8 15,0 3 4-15,-3 6 2 16,0 0-3-16,3 11-1 16,0-2-8-16,0 3 2 15,6 6 3-15,12-3-4 16,-3 0 5-16,5 0 5 16,-2 0-8-16,3-2-1 0,0-1 10 15,-3 1 0-15,-3-1-5 16,-4 0-7-16,-2 6 7 15,-3-3-6-15,-6-3 3 16,0 6 4-16,-3-5-2 16,-23-1-5-16,-10 0 11 15,-5-5-10-15,-2-3 3 16,-1-6-4-16,3-3-1 16,-1-1 0-16,6-3-43 15,9 0-111-15,10-3-61 16,17-25-56-16,0-5-145 15</inkml:trace>
  <inkml:trace contextRef="#ctx0" brushRef="#br2" timeOffset="189612">9582 1237 342 0,'0'0'152'15,"0"0"-17"-15,0 0-24 16,0 0-30-16,0 0-42 15,0 0-9-15,178-118-14 16,-130 110-11-16,-1 7-5 16,-9 1-2-16,-2 0-79 15,-13 4-160-15,-16 20-190 16</inkml:trace>
  <inkml:trace contextRef="#ctx0" brushRef="#br2" timeOffset="197615">10839 1170 293 0,'0'0'279'0,"0"0"-99"16,0 0-29-16,0 0-3 16,0 0-38-16,0 0-19 15,0-69-17-15,0 66-23 16,0 3-8-16,0 0-8 15,0 0-14-15,0 0-6 16,0 0-9-16,0 0-4 16,0 0-2-16,0 16-8 15,-18 21 8-15,2 9 1 16,-1 10 0-16,4 3 3 0,5 2-3 16,8 4 0-16,0-4 1 15,0-7 0-15,5-12-1 16,19-13-1-16,1-7 1 15,6-8-2-15,-3-7 3 16,1-7 0-16,4 0-2 16,-7 0 1-16,-1-2 8 15,-4-15-8-15,-10 0 5 16,-5 0 1-16,-3-7-3 16,-3 3-2-16,0-3 3 15,0 0-5-15,0-6 2 16,-12 9-2-16,-6 2-1 15,0 3 0-15,-5 16-4 16,-6 0-5-16,-14 0 7 0,-1 8-8 16,0 16-36-16,5 8-89 15,9 0-99-15,15-6-215 16</inkml:trace>
  <inkml:trace contextRef="#ctx0" brushRef="#br2" timeOffset="227667">11690 1167 191 0,'0'0'139'0,"0"0"-33"15,0 0-42-15,0 0 36 16,0 0 37-16,0 0-32 16,0 0-10-16,-139 3-14 15,131 0-18-15,1 1-11 16,-1 0-19-16,5 2 14 16,-4-2-18-16,4-4-12 15,3 0 13-15,0 0-28 16,0 0 5-16,0 0-6 0,18 0 9 15,12 0-3 1,5 0 0-16,8 0-5 0,-2-4 19 16,-2-5-18-16,2-2 0 15,-5 7-2-15,-7-2 9 16,-5 3-7-16,-6 3-3 16,-4 0 0-16,-4 0-9 15,2 9 9-15,-6 17 0 16,5 11-5-16,-2 6 12 15,0 0-6-15,3-4-1 16,-4 5 0-16,2-4-3 16,-2-5 3-16,2-6 0 0,-2-5 0 15,-5-5 5-15,4-4-5 16,-7-1 0-16,3-4-18 16,2-4-40-16,-5 2-111 15,0-5-70-15,0-3-46 16,0 3-132-16</inkml:trace>
  <inkml:trace contextRef="#ctx0" brushRef="#br2" timeOffset="227859">11708 1547 271 0,'0'0'221'15,"0"0"-84"-15,0 0-12 16,0 0-35-16,0 0-19 0,0 0-51 15,41-77-18-15,5 66 8 16,13 0-8-16,6 1-2 16,7-1 0-16,5-2-147 15,-12 0-216-15</inkml:trace>
  <inkml:trace contextRef="#ctx0" brushRef="#br2" timeOffset="228395">12921 1093 608 0,'0'0'197'16,"0"0"-77"-16,0 0 8 15,0 0-28-15,0 0-62 16,0 0-4-16,-105-94-7 16,84 94-17-16,-2 0-2 15,2 0-8-15,9 0 0 16,4 0-9-16,5 8 6 16,3 6 2-16,0 2-1 0,0 5 4 15,0 1-4 1,23 2 2-16,10-3 0 0,6 3 0 15,11 0 4-15,6 4-4 16,3-3 1-16,1 5 2 31,-12-2 1-31,-10 3-4 0,-7-2 0 0,-15 0-3 16,-6-5 3-16,-7 1-1 16,-3-7 0-16,0-2 1 15,-9-5 9-15,-21-5-8 16,1-6 7-16,-7 0 1 15,3 0-8-15,7-17 5 16,4-12-4-16,11-6 4 16,8-10-6-16,3-8-1 15,0 4 1-15,26-2-1 16,1 11 1-16,-3 13-1 0,-10 14-18 16,-14 13-92-16,0 0-190 15</inkml:trace>
  <inkml:trace contextRef="#ctx0" brushRef="#br2" timeOffset="233429">15104 2250 695 0,'0'0'223'0,"0"0"-9"15,0 0-68-15,0 0-39 16,0 0-26-16,0 0-29 16,0-39-17-16,0 39-8 15,2 0-11-15,3 0-13 16,-3 14-3-16,1 30-1 16,0 21 1-16,5 9 2 15,5 6 1-15,-1 3 0 0,-1-11-3 16,-4-2 2-1,-7-14-1-15,0-14 0 0,0-14 1 16,0-12-2-16,0-8 3 16,0-5 1-16,0-3-2 15,0 0 6-15,0 0 3 16,0-11 0-16,0-22-4 16,0-4-7-16,0-8 2 15,0-1 1-15,0 4-3 16,11-1-2-16,14 5 2 15,-2 12-5-15,1 9 5 16,-1 10-9-16,0 7 0 0,5 0-3 16,-7 0 1-1,-6 13 0-15,-4 5-7 0,-4 1 10 16,-5 0-5-16,-2 2-3 16,0 3 11-16,-5 3-3 15,-25 0 0-15,-6-1-6 16,-3-4-4-16,1-6 2 15,11-5 16-15,12-6-1 16,10-2 0-16,5-3 0 16,0 2-4-16,8-2-2 15,25 3 4-15,11-3 3 16,7 0 8-16,6 0-8 16,2 0 0-16,0 0 0 15,-5 0-9-15,-10-5-48 16,-5-1-97-16,-13 1-128 0,-8-6-295 15</inkml:trace>
  <inkml:trace contextRef="#ctx0" brushRef="#br2" timeOffset="233908">15332 1943 414 0,'0'0'140'16,"0"0"-14"-16,-157-112 6 0,104 82-3 15,-4 12-13-15,-5 9-42 16,0 9-36-16,3 0-15 16,-2 33-9-16,9 17-3 15,1 25-3-15,15 14 2 16,18 15 0-16,18 8 3 15,3 0 10-15,42 6 10 16,15-5-21-16,11-6-3 16,2-9-3-16,9-10 2 15,6-5-5-15,10-13-2 16,1-19-1-16,1-22 5 16,-7-29-2-16,-13 0 20 15,2-32 30-15,-2-21-25 0,2-9-5 16,-12-7-6-1,-7-6-3-15,-10-8 5 0,-20-14-1 16,-13-10 1-16,-20-7-4 16,0-9 0-16,-53 5-6 15,-36 11-8-15,-24 19-1 16,-17 21-5-16,-12 34 2 16,-4 31-8-16,-1 4-43 15,11 55-153-15,8 7-380 16</inkml:trace>
  <inkml:trace contextRef="#ctx0" brushRef="#br1" timeOffset="491985">2784 3010 106 0,'0'0'6'0,"0"0"2"15,0 0 3-15,0 0-6 16,0 0 23-16,0 0 9 16,0 0 12-16,-122-123 12 15,114 114-17-15,-2 7-9 16,8-1 4-16,2 1-31 15,0 2 0-15,0 0-8 16,0 0-8-16,18 0 8 16,23-5 0-16,15 2 4 15,13-3 15-15,9 1-16 16,7 2 7-16,13-2-4 0,9-4-4 16,17-1 28-16,10-4-23 15,15-4-3-15,5-1 2 16,10 1-3-16,3-1 0 15,5 0-3-15,9 1 2 16,6-4 4-16,9 1-6 16,1-1 0-16,-4 1-2 15,0 0 6-15,2-3-6 16,8-3 2-16,5-3 0 16,6-2 2-16,-1-2-2 15,1 4 0-15,0 1-4 16,-6 5 9-16,-15 7-5 15,-12 7 0-15,-14-1 0 0,-12 6-6 16,-1-7 9-16,-3 5-3 16,-2-3 14-16,-7 3-14 15,-8 3 21-15,-9 1-16 16,-6 3-1-16,-16 0 19 16,-8 0-21-16,-2 0 0 15,2 0 9-15,23 0 1 16,23 0 31-16,13 0-27 15,12-3-15-15,-2 1 12 16,-7 2-13-16,-9 0 0 16,-11 0-3-16,-9 0 8 15,-9 2 3-15,3 7-2 16,8-8 14-16,16-1 37 16,11 0-41-16,7 0-5 15,-7-1-11-15,-8-8 9 0,-10 7-5 16,-11 2-4-16,-15 0 0 15,-15 0 0-15,-18 0 0 16,-8 5 0-16,-1 1-2 16,12-1 6-16,15-5 14 15,15 0-6-15,3 0-9 16,-6 6 13-16,-18 1-16 16,-15 4 0-16,-12 5 0 15,-14 0 6-15,-4-2-2 16,-8 1-4-16,-1 2 0 0,5-4 3 15,-2 0-1 1,3 0-2-16,-2 1 0 0,-7-4 9 16,-1 7-8-16,-11-1-1 15,-5 0 0-15,0 8-5 16,-3-3 10-16,3 3-5 16,0 3 1-16,-4 0 9 15,3 0-6-15,8-3-4 16,1 2 0-16,1 1 12 15,6 3-10-15,-10 4-2 16,5 6 3-16,-8 8 5 16,1 6 2-16,2 10-10 15,1 3 3-15,3 5 20 16,-3 1-22-16,2-1-1 16,4 5 2-16,3 6 6 0,-1 10 9 15,4 12-14-15,-3 10 0 16,-7 5 23-16,-11 6-23 15,-9 4 2-15,-2 15 14 16,2 1-10-16,6 0 13 16,11-8-17-16,1-7-1 15,2 7 9-15,-1 8-13 16,-5 6 0-16,1 4 2 16,0-4 4-16,-1-3 9 15,4-4-11-15,3-6-1 16,0-11 18-16,-1-2-19 15,-1-3 2-15,1-8-4 0,1 0 6 16,-6-13 0-16,-7-4-6 16,-7 4 0-16,-7 2 7 15,0-2-6-15,0 5-1 16,0-13 2-16,-10-1 5 16,7-2-6-16,1-11-1 15,2-3 0-15,0-12-2 16,0-10 4-16,-10 8-2 15,2-2 0-15,-7-2 6 16,-1-6-2-16,-4-5-4 16,2 0 0-16,-6-13-2 15,1 0 6-15,-1-5-4 16,-6-6 0-16,-6 2 6 16,-8-2-5-16,-10 0-1 15,-10 0 0-15,-8-1 1 0,-8 0-1 16,-9-4 0-16,-9 2-1 15,-13-1 9-15,-2 6-12 16,-8-2 4-16,3-1 0 16,-5 4-1-16,7-8 1 15,6 0 0-15,9-3-3 16,-5-6 10-16,-7 4-12 16,-12-3 5-16,-17 4 0 15,-17 1-3-15,-21-5 3 16,-23 2 0-16,-10 4 0 0,-13-5-2 15,0 5-5 1,-6-4 5-16,-5 1 2 0,-1 2-6 16,9-9 6-16,10 4-2 15,1 0-8-15,7 0 20 16,0 2-20-16,10-5 10 16,-1 3 0-16,3 0-15 15,-3-6 12-15,-4 3 3 16,-2-3 0-16,2 3 4 15,0-2-5-15,6 4 1 16,-4-4 0-16,2 2-2 16,3 2 2-16,0 1 0 15,3-5-3-15,3-4 8 0,-3-2-10 16,9 0 5 0,5 0 0-16,10-8 6 0,2-13-4 15,13 7-2-15,6-4 0 16,4 2 4-16,6 2-2 15,4-2-2-15,6 3 0 16,13-4-4-16,10 4 4 16,13-5 0-16,10-6-1 15,1 2 1-15,9 1 1 16,-2-1-1-16,3 4 0 16,3-4 0-16,-3 1 4 15,5 0-4-15,1 2 0 16,-3-5 1-16,5 0 1 15,4 0-2-15,2 3 0 0,7 5-2 16,0 5 2-16,2 0 0 16,3 6 0-16,1-3 4 15,3 2-8-15,-4 1 4 16,4-8 0-16,-5 2-1 16,-4-8 4-16,-4 1-3 15,-5 1 0-15,-5-12 4 16,-8 5-3-16,1-7-1 15,2-2 0-15,-2-2-3 16,6 3 7-16,-1 0-4 16,7 0 0-16,9 2 0 15,2-2-3-15,4-3 3 0,1 1 0 16,5-1-2-16,-6-3 6 16,-4 7-5-16,1-4 1 15,-3-6 0-15,-1 4 0 16,6-4 0-16,1 5 0 15,3-5 0-15,-2 1 2 16,2 0-2-16,-4-5 0 16,4 0 2-16,0-5-3 15,-2 1 1-15,2 1 0 16,0 0-3-16,6-4 8 16,2 4-6-16,5-5 1 15,5-6 0-15,3 3-3 16,2-2 3-16,-1-7 0 15,1 1-1-15,1-5 6 16,-1-1-5-16,0 3 0 0,3-3 0 16,1 1-1-16,-4 2 1 15,0-3 0-15,1 4-3 16,-1 1 8-16,3 2-5 16,0-6 0-16,-3 1 0 15,1 2-2-15,-1-7 2 16,-9-2 0-16,-9-2-1 15,-2 6 6-15,-10 0-5 16,4 12 0-16,-4 3 0 16,1 5-3-16,5 8 3 0,1 1 0 15,8-1-2 1,0 2 12-16,0 1-13 16,13 3 3-16,-1 5 0 0,4-2-2 15,5-4 2-15,-3 3 0 16,3-3-3-16,-1 1 12 15,3 0-18-15,6-1 9 16,-2 1 0-16,7 5-2 16,-5 3 2-16,1 2 0 15,1 2-2-15,-5 1 11 16,7-2-11-16,-2 2 2 16,5-4 0-16,0 3-7 15,0-8 7-15,0 1 0 0,0-4-2 16,0 0 11-1,0-2-15-15,5 6 6 0,11 1 0 16,-1 1-5-16,-4 3 5 16,4-5 0-16,-3 0-4 15,3-2 9-15,-1-1-7 16,-1 0 2-16,-8 3 0 16,-2-1 2-16,-3 2-2 15,0 4 0-15,0-3-2 16,0 6 8-16,0-2-8 15,0 2 2-15,0-5 0 16,0-1 0-16,0-3 0 16,0 4 0-16,0 0-2 15,-3 0 10-15,0 1-11 16,3 2 3-16,0-6 0 0,0 2-6 16,0-1 6-16,0-5 0 15,0 5 0-15,0-7 7 16,0 0-10-16,0 4 3 15,0 2 0-15,0-1-1 16,-5-6 1-16,-2 1 0 16,-4-2-3-16,1 5 9 15,2 11-9-15,-2 0 3 16,5 3 0-16,2 0-4 16,0 2 4-16,3 3 0 15,0 5-1-15,0 5 2 16,0-1-4-16,0-3 3 0,21-4 0 15,12-8-9 1,8-2 9-16,6-2 0 0,-1 2-3 16,-12 1 11-16,-3 11-12 15,-5 0 4-15,-8 10 0 16,2 2-8-16,2 0 8 16,2 0 0-16,5 0-4 15,4 0 10-15,8 11-9 16,7 2 3-16,9-5 0 15,8 0-2-15,6 1 2 16,6-5 0-16,1 2 0 16,-4 8 7-16,-6-1-13 0,0 2 6 15,1 5 0 1,4-7-2-16,9-5 4 0,3-8-2 16,5 0 0-16,-5 0 3 15,-1 0-8-15,-13 0 5 16,-5 0 0-16,-10 0 0 15,-9 0 0-15,-8 0 0 16,-4 0-4-16,-4 5 12 16,-2 6-18-16,4 5 10 15,11 3-152-15,4-11-88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1:46:43.50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64 0,'0'0'39'0,"0"0"-39"16,0 0-11-16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3T12:08:38.48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55 529 0,'0'0'202'0,"0"0"-51"16,0 0-35-16,0 0-26 0,0 0-56 15,0 0-3-15,100-55-31 16,-91 55 0-16,-9 0-4 16,0 0-47-16,0 0-145 15,-18 0-287-15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06:26.67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0 390 511 0,'0'0'183'16,"0"0"-43"-16,0 0-3 15,0 0 1-15,0 0-58 16,0 0-24-16,68-51 0 16,-51 40-16-16,1-2-11 15,-5 8-8-15,-5 2-13 16,-5 3 8-16,1 0-15 15,-4-3-1-15,3 3 16 16,-3 0-11-16,2 0 11 0,-2 0 4 16,3 0-7-16,3 0-2 15,1 0-8-15,1 0-2 16,1 0 7-16,-3 8-8 16,-3 11 0-16,0 2-2 15,-3 9 5-15,0 5-3 16,0 5 4-16,0 3-4 15,0-1 11-15,0 1-9 16,0-6-2-16,0 0 0 16,0-4 3-16,0-9-2 15,0-5-1-15,0-6 1 16,0-5-1-16,0-2 0 16,0-6 0-16,0 0 2 15,0 0-1-15,0 2 6 0,-3-2-7 16,-6 2 0-16,-3-2 5 15,-6 0-5-15,0 0 0 16,3 0-1-16,7 4 4 16,5-4-4-16,3 0 1 15,0 0 0-15,0 0-5 16,0 0 1-16,8 0-14 16,25 0 7-16,12-11-24 15,8-13-38-15,4-7-72 16,-3 3-77-16,-13-2-71 0,-8 1-363 15</inkml:trace>
  <inkml:trace contextRef="#ctx0" brushRef="#br0" timeOffset="508">448 61 191 0,'0'0'540'0,"0"0"-370"0,0 0-25 16,0 0-30 0,0 0-70-16,0 0-19 0,-6-33-2 15,6 33-12-15,16 0 10 16,10-4-18-16,1-2 15 15,-3 1 11-15,-1 0-4 16,-8 1 1-16,-6 1-6 16,-3 3-3-16,-6-1 11 15,0 1-14-15,0 0-1 16,0 0 7-16,0 0-16 16,0 0 5-16,3 4-10 15,5 26 0-15,-2 10 0 16,4 14 1-16,-5 10-1 15,2 10 2-15,-7 12 0 16,0 3 6-16,0-2-8 0,0 2 0 16,0-6 4-16,0-13-4 15,0-6 2-15,0-16-2 16,0-5 3-16,3-14-3 16,2-8 0-16,-2-10 0 15,-3-8-1-15,0-1 1 16,-23 4-18-16,-37 1-60 15,-29 13-148-15,-21 7-272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06:24.94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22 339 324 0,'0'0'528'16,"0"0"-408"-16,0 0-8 15,0 0 7-15,0 0-34 16,0 0-61-16,-10-8-5 0,10 8-3 16,0 14-15-16,-2 10 10 15,2 3-4-15,0 2 4 16,0 3 3-16,0 2-12 15,0 4 1-15,0-3 2 16,0-1-5-16,0-10 1 16,0-4-1-16,9-10 2 15,0-5-5-15,0-5 5 16,2 0-2-16,2 0 7 16,2-2 2-16,3-20 3 15,-2 1-7-15,6-3-3 16,-8-3 5-16,4 3-7 15,-6 2 0-15,4 9-1 0,-5 5 3 16,-2 3-4 0,2 5-1-16,2 0-6 0,5 0 8 15,-3 8-10-15,0 8 9 16,-4 7 0-16,-6-9 0 16,2 3 0-16,-1-7 1 15,-1-7 1-15,-1 0-3 16,2-3 7-16,-6 0-4 15,6 0 4-15,-1 0-4 16,5-6 7-16,-2-15-7 16,7 1 0-16,-3-3 4 15,4 1-4-15,-3 4 0 16,0-1-1-16,-1 6 4 16,-3 5-6-16,-4 3 1 0,2 5-4 15,-2 0 5-15,1 0-13 16,4 21 5-16,-2 3 7 15,4 0-3-15,1-2 4 16,0-9 1-16,0-5 0 16,-1-5-4-16,-1-1 4 15,-1-2 0-15,1 0 1 16,4-13 3-16,0-14 6 16,3 3-10-16,0-3 1 15,-4 3 6-15,-2 3-7 16,-2 0 0-16,-7 10 4 15,-3 0-2-15,0 8 6 16,0 3-8-16,0 0-2 0,0 0 0 16,0 6-11-1,2 14 6-15,-2 8 3 0,9-4 6 16,0 2-2-16,2-4 0 16,5-3 0-16,4-6 0 15,1-5 0-15,0-5-4 16,6-3-4-16,-1 0-68 15,2-11-57-15,-10-10-67 16,-18-3-51-16,0 0-226 16</inkml:trace>
  <inkml:trace contextRef="#ctx0" brushRef="#br0" timeOffset="368">622 88 326 0,'0'0'100'0,"0"0"-8"15,0 0 1-15,0 0-26 16,0 0-43-16,0 0-12 16,-54 6 0-16,54 1-11 15,0 4 9-15,0-5-6 16,12-4 3-16,1-2 24 15,2 0 18-15,-4 0 22 0,1 0-2 16,-1-8-17 0,-4-8 10-16,1 3 11 0,-5-6 2 15,-3 0-25-15,0 3-21 16,0 2-16-16,-11 7-8 16,-7-1-5-16,0 8-9 15,0 0-11-15,3 0-9 16,7 5-69-16,8 22-60 15,0 5-39-15,21 8-71 16</inkml:trace>
  <inkml:trace contextRef="#ctx0" brushRef="#br0" timeOffset="897">1202 380 374 0,'0'0'284'0,"0"0"-166"16,0 0 12-16,0 0-3 15,0 0-62-15,0 0-13 16,-18-73 7-16,-10 65-17 16,2 6-24-16,0 2-6 15,-4 0-12-15,3 8 1 16,0 21-1-16,3 6-2 15,6 5 0-15,13-3 2 16,5-2 0-16,0-8-1 16,8-11 1-16,16-8-5 0,9-8 7 15,-3 0-2-15,-1-6 22 16,1-18-1-16,-9-8 27 16,-3 1 4-16,-3-10-21 15,-4-1 8-15,-5-7-23 16,-2-5-6-16,-4 1 18 15,0-1-20-15,0 9 5 16,-13 11 2-16,-7 7-8 16,7 11 4-16,5 7-11 15,2 5 0-15,6 4-2 16,0 0 0-16,0 0-9 0,0 13 1 16,0 27 8-1,9 14-2-15,6 4 4 0,3 6 0 16,0 1-1-16,0-7 1 15,2-4-3-15,4-8-3 16,2-12-41-16,1-10-29 16,9-8-62-16,-1-16-121 15,7 0-174-15</inkml:trace>
  <inkml:trace contextRef="#ctx0" brushRef="#br0" timeOffset="1106">1603 297 697 0,'0'0'158'0,"0"0"-17"15,0 0-20-15,0 0-45 16,0 0-48-16,0 0-21 16,0-11 1-16,38 11 0 15,6 0-4-15,7 0 1 16,-1 0-5-16,1 0-97 15,-4-9-310-15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06:23.69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582 393 147 0,'0'0'411'0,"0"0"-221"15,0 0-37 1,0 0-9-16,0 0-32 0,0 0-17 16,0 0-31-16,0 0-15 15,0-13 2-15,0 13-26 16,0 0 7-16,0 0-9 16,0 0-10-16,0 0 3 15,0 0-15-15,0 0 0 16,0 0-1-16,0 0 0 15,0 2-4-15,-10 22-5 16,-3 8 9-16,-3 8 5 16,7-2-5-16,6 0 0 15,3-7-2-15,0-4 1 16,12-8-1-16,12-6-5 0,9-4 4 16,3-7 2-1,2-2-7-15,4 0 7 0,-9-8 1 16,-1-13 0-16,-5-3 2 15,-13 0 1-15,1-7-3 16,-5 3 13-16,-10-10-8 16,0 0-1-16,0-1 12 15,-7 2-15-15,-14 4 5 16,-2 7-4-16,-1 9-1 16,-3 4-2-16,-5 9-3 15,-4 4 0-15,-2 0 2 16,-8 0-9-16,12 14-19 15,1 15-61-15,15 15-54 16,15 1-75-16,3 6-176 16</inkml:trace>
  <inkml:trace contextRef="#ctx0" brushRef="#br0" timeOffset="302">1197 618 595 0,'0'0'186'0,"0"0"-42"16,0 0-18-16,0 0-57 0,0 0-34 15,0 0-32-15,2 42 19 16,-13-7-3-16,-4-5-8 15,-3 2 8-15,-2-3-15 16,-1-3 2-16,-4 2-3 16,2-4-2-16,-1-6-2 15,4-2-57-15,7-3-152 16,13-6-70-16,0-7-242 16</inkml:trace>
  <inkml:trace contextRef="#ctx0" brushRef="#br0" timeOffset="4357">246 46 296 0,'0'0'229'0,"0"0"-76"16,0 0-5-16,0 0-53 15,0 0 4-15,0 0-21 16,-6-41-13-16,6 39-4 16,0 2-35-16,-5 0-3 15,-16-3-19-15,-4 3 1 0,-4 0-3 16,-1 0-2-1,-3 0 0-15,7 0-2 16,5 0 3-16,6 0-2 0,7 0 0 16,5 0-3-16,-4 0 1 15,4 0 3-15,1 13-4 16,-1 11 3-16,3 17 0 16,-3 7 0-16,3 10 1 15,0 4 0-15,0 2 8 16,0 3-6-16,0-3 7 15,8 0 14-15,10-2 8 16,0-3-4-16,0-6-4 16,0-5-14-16,0-5 15 15,-3-8-17-15,-1-11-4 16,-2-6 4-16,3-4-6 0,-4-9 0 16,5-3-1-1,4-2 2-15,8 0 6 0,10 0-8 16,4 0-20-16,-1 0-113 15,-5 0-261-15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06:32.15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0 461 538 0,'0'0'370'0,"0"0"-311"0,0 0 36 16,0 0 21-16,0 0-69 15,0 0-29-15,71-101 30 16,-47 85-18-16,-6-5-12 15,-3 4 2-15,-7 12 7 16,-5 0 11-16,1 5-14 16,-1 0-1-16,-3 0 5 15,3 0-21-15,-3 0 4 16,2 0-10-16,7 16 6 16,-2 13-1-16,-2 8-3 15,5 7-1-15,-5-2 7 16,1 3-9-16,1 1 2 15,-5-3-2-15,4 0 2 16,-3-3 3-16,-3-7-5 16,2-7 0-16,-2-8 0 0,0-2-1 15,0-8 0-15,0-2 1 16,-13-1 0-16,-12-2 12 16,4-1-11-16,0-2 0 15,6 0 4-15,7 0-3 16,3 0-2-16,0 0 0 15,3 0 1-15,2 0-3 16,0 3 2-16,0 2-7 16,0 1 1-16,9 4-1 15,17-4 7-15,5-6-5 0,7 0-6 16,1 0 3 0,5-3-27-16,4-16-29 0,-6-2-45 15,-4 0-137-15,-9 2-239 16</inkml:trace>
  <inkml:trace contextRef="#ctx0" brushRef="#br0" timeOffset="502">614 55 709 0,'0'0'159'16,"0"0"-78"-16,0 0 49 0,0 0-54 16,0 0-44-16,0 0-5 15,69-53 17-15,-40 53 2 16,2 0-4-16,2 0-1 16,-7 0 8-16,-3 0-19 15,-2 0 1-15,-6 2-7 16,-5 12-9-16,-2 2 9 15,-5 4-9-15,-3 11 9 16,0 6 0-16,0 6-10 16,0 13 8-16,0 1-6 15,0 1-9-15,0 4 9 16,0-4-12-16,9 9-1 0,-3 2 5 16,9 3-7-1,-3 11 9-15,-6-2-10 0,-1-4 2 16,-2-1 15-16,10-10-17 15,2-11 9-15,3-8-1 16,2-11-7-16,-9-5 4 16,2-7-5-16,-8-8 3 15,-2-8-1-15,1-3-1 16,-4-3-1-16,0 1 2 16,-12 3 1-16,-39 2-6 15,-19 6-69-15,-20-4-112 16,-15 3-234-16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06:31.34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0 201 549 0,'0'0'244'16,"0"0"-185"-16,0 0 53 0,0 0-9 16,0 0-54-1,0 0-16-15,48-121 13 0,-27 111-19 16,-3 0-9-16,5 6-14 15,-5 4-3-15,0 0 4 16,0 0-4-16,-4 19-1 16,1 5 0-16,-3 5-1 15,-3 3 1-15,-9 6 0 16,0 2 0-16,0-5 5 16,0-6-3-16,0-10-2 15,0-9 2-15,0-10-1 16,0 0 9-16,6 0-5 15,5-5 19-15,7-16 15 16,3-9-29-16,2-7 0 0,2-6 0 16,7-2-10-16,1-4 5 15,3 9-5-15,-6 8 0 16,-9 13-1-16,-7 9 1 16,-2 10-2-16,0 0-3 15,6 5-3-15,0 27 6 16,-1 11-4-16,-2 3 5 15,-3 2 1-15,-3-8 0 16,0-5-7-16,-3-9-16 16,-1-7-42-16,-1-3-51 15,-4-5-94-15,0-3-248 0</inkml:trace>
  <inkml:trace contextRef="#ctx0" brushRef="#br0" timeOffset="224">841 142 701 0,'0'0'172'16,"0"0"-135"-16,0 0 80 15,0 0-29-15,0 0-58 16,0 0-5-16,154-54-1 15,-109 41-24-15,-1 2-21 0,-8 3-142 16,-9 2-241-16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06:28.71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308 97 283 0,'0'0'389'0,"0"0"-248"0,0 0 6 16,0 0-25 0,0 0-40-16,0 0-6 0,-32-88-27 15,23 85-12-15,-2 3-4 16,-7 0-14-16,-7 0-3 15,-4 0-14-15,-4 0-1 16,-3 0 5-16,7 14-6 16,2-4 0-16,9 4 1 15,7-4-1-15,1 4 0 16,7 1-3-16,3 2 3 16,0 2-1-16,0-1 1 15,0 3 0-15,0 7 2 16,0 3 1-16,0 10 9 15,0 4-7-15,0 9 2 16,0 9 10-16,0 5-13 0,0 4 8 16,0 0 2-16,0-8-2 15,0-8 0-15,0-5-4 16,0-11-7-16,6-2 5 16,3-6-4-16,0-8-2 15,0-6 0-15,2-4 1 16,7-6 0-16,3 0-1 15,9 0 0-15,-4-5-2 16,2-3-61-16,-2 2-107 16,-5 1-179-16,-6 5-368 15</inkml:trace>
  <inkml:trace contextRef="#ctx0" brushRef="#br0" timeOffset="892">439 793 629 0,'0'0'235'16,"0"0"-114"-16,0 0 25 16,0 0-44-16,0 0-41 15,0 0-41-15,-29-17-3 16,29 17-17-16,0 0 2 15,0 0-4-15,0 6 4 16,0 10-2-16,8 8 8 16,2 2-5-16,-2 7 8 0,-2-4-9 15,1-2 1-15,-5-6 9 16,4-7-11-16,-6-9-1 16,5-5 4-16,-1 0-3 15,-1 0 8-15,8 0-5 16,2-5 1-16,7-20 19 15,4-4-19-15,3-3 0 16,-6 6 5-16,0 0-9 16,-6 14 6-16,-4 0-7 15,-2 11 0-15,-3-2-3 0,6 3 2 16,4 0-4 0,0 0 4-16,-1 11-1 15,3 10-1-15,-5 1 3 0,-2-5 0 16,-2-2 0-16,-3-8 0 15,-3-1 0-15,-1-4 0 16,2-2 2-16,-1 0 1 16,3 0-3-16,3 0 0 15,5 0 9-15,1-21-9 16,0 2 0-16,-2 0-1 16,-5 1 5-16,0 1-4 15,5-3 0-15,-1-5 0 16,-1 4 0-16,2 5 1 15,-8 8-2-15,2 8 1 16,-1 0-11-16,2 0 7 0,1 16 2 16,9 8 0-16,0-2-3 15,0-1 4-15,-4-5-1 16,1-4 2-16,-2-5-10 16,4-5 8-16,-1-2-1 15,4 0 3-15,-2-21 5 16,3-6-5-16,-3 0 2 15,-4 3-4-15,-2 3 9 16,-4 2-7-16,-1 3 0 16,-4 8 0-16,0 0 3 15,-3 8 1-15,0 0-8 16,0 0 3-16,0 0-6 0,0 5 2 16,9 17 2-1,0-1 3-15,8 0-3 0,4 3 3 16,0-4 0-16,2-5 0 15,2-2 2-15,-2-7-5 16,-2-3 1-16,-3-3-74 16,0 0-50-16,-3-5-60 15,-9-19-74-15,-6-4-273 16</inkml:trace>
  <inkml:trace contextRef="#ctx0" brushRef="#br0" timeOffset="1224">1156 416 289 0,'0'0'165'15,"0"0"-56"-15,0 0-34 16,0 0 4-16,0 0-28 16,0 0-23-16,-25-9 4 15,25 9-20-15,0 9 9 16,0 1-10-16,0-2-3 15,12-2 18-15,3-6 21 16,0 0 24-16,-4 0-1 16,-1 0-3-16,-4-3 2 15,-4-14-13-15,-2 1-19 16,0 1-11-16,0-4-14 16,-8 8-11-16,-10 0-1 0,-5 4-4 15,5 7-11-15,0 0-21 16,6 0-91-16,9 22-38 15,3 17-75-15,0 6-313 16</inkml:trace>
  <inkml:trace contextRef="#ctx0" brushRef="#br0" timeOffset="1730">1508 654 645 0,'0'0'126'0,"0"0"-9"0,0 0 20 15,0 0-40-15,0 0-54 16,0 0 2-16,-56-17-9 16,38 17-21-16,7 0-12 15,-4 11-3-15,2 13 0 16,8 5 3-16,5 9-3 15,0-6-1-15,0-8 0 16,18-2 1-16,2-12 0 16,7-7 3-16,0-3-1 15,-3 0 6-15,-1-8-5 16,-2-16 2-16,-6-9 3 0,0-4 18 16,0-9 20-1,-7-6-14-15,-1-7-17 0,-4-3 17 16,-3-2-11-16,0 2-4 15,0 9-1-15,-10 13-9 16,-1 16 3-16,-1 13-1 16,6 11-2-16,0 0 2 15,6 0-9-15,0 0-6 16,0 27-8-16,0 13 14 16,0 13 4-16,0 6-4 15,9 0 0-15,15 2-2 16,6-11 2-16,2 0-3 15,-2-13-1-15,-4-5-48 16,-1-3-111-16,-11-2-229 16</inkml:trace>
  <inkml:trace contextRef="#ctx0" brushRef="#br0" timeOffset="1968">2094 848 480 0,'0'0'401'15,"0"0"-353"-15,0 0 58 16,0 0 10-16,0 0-30 16,-62 169-41-16,41-124-24 0,-1 0 1 15,-4-1-22-15,0-7-11 16,-2-2-114-16,5-8-187 15,5-9-499-15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06:54.35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9 857 601 0,'0'0'356'16,"0"0"-251"-16,0 0 42 15,0 0-21-15,0 0-60 16,0 0-2-16,0 0-26 16,0 0 0-16,-9-44-10 15,9 44-11-15,0 0-1 16,0 0-8-16,0 0-2 0,0 0 6 15,3 16-10-15,7 8 10 16,1 0-3-16,1 0-8 16,6-5 7-16,-3-3-5 15,-4-8-3-15,-1-5 14 16,-5-3-9-16,8 0 12 16,8-3 15-16,17-42 0 15,16-33-9-15,13-18-19 16,8-19 1-16,2-11 1 15,3-5-6-15,0 8-5 16,4 19-38-16,-17 32-45 16,-18 31-11-16,-26 28-40 15,-17 13-68-15,-6 0-120 16,0 0-367-16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07:00.70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18 948 678 0,'0'0'159'15,"0"0"-93"-15,0 0 14 16,0 0-8-16,0 0 10 15,0 0-20-15,0 0-21 16,-36-10-1-16,36 10-28 16,0 0-10-16,0 0 16 15,0 0-15-15,0 0 5 16,0 0 9-16,0 0-16 16,0 0 16-16,0 0-17 0,0 0 0 15,0 0 13-15,0 0-13 16,0 0 0-16,0 0-2 15,0 0 4-15,0 0-7 16,0 0 5-16,0 0 0 16,0 0-5-16,0 0 6 15,0 0-1-15,0 0 0 16,0 0 2-16,0 0-1 16,0 0-1-16,15 0 0 15,15-13 8-15,23-30 11 16,36-31 28-16,24-34-16 15,18-20-28-15,6-13 8 16,-12 7-11-16,-16 16-19 16,-37 20-139-16,-42 17-368 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07:08.07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29 0 422 0,'0'0'160'0,"0"0"-58"15,0 0 47-15,0 0-37 16,0 0-9-16,0 0 3 16,0 0-27-16,0 0-3 15,-29 0-18-15,29 0-25 16,0 0 15-16,0 0-39 15,0 0 3-15,0 0 0 16,0 0-9-16,0 2 5 0,0-2-6 16,0 0 1-16,0 0 12 15,0 0-13-15,0 0-2 16,0 0 9-16,0 0-6 16,0 0 6-16,0 0-7 15,0 0 4-15,0 4 5 16,0-4-11-16,0 0 0 15,0 0 1-15,0 0 6 16,0 0-4-16,0 0-3 16,0 0 0-16,0 0 2 15,0 0-2-15,0 0 0 16,0 0-3-16,0 0 11 16,0 0-9-16,0 0 1 0,0 0 0 15,0 0-3-15,0 0 3 16,0 0 0-16,0 0-2 15,0 2 7-15,0-2-7 16,0 0 2-16,0 0 0 16,0 0-1-16,0 0 1 15,0 0 0-15,0 0-3 16,0 0 9-16,0 0-6 16,0 0 0-16,0 0 0 15,0 0 0-15,0 0 0 16,0 0 0-16,0 0-1 15,0 0 6-15,0 0-7 0,0 0 2 16,0 0 0 0,0 0-3-16,0 0 3 0,0 0 0 15,0 0-1-15,0 0 7 16,0 0-11-16,0 0 5 16,0 0-6-16,0 0-2 15,0 0-14-15,0 0-15 16,0 0-25-16,3 0-42 15,-3 0-19-15,0 3-80 16,0-3-103-16,0 0-185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1:46:44.40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114 518 216 0,'0'0'258'0,"0"0"-114"15,0 0-28-15,0 0-24 16,0 0 8-16,0 0-14 16,-3-26-14-16,3 26-4 15,0 0-11-15,0-3-10 16,0 3-9-16,0 0-16 15,0 0-2-15,3 0-8 16,2 0-7-16,9 29 12 16,-6 7 2-16,5 4-8 0,-4 5-7 15,4 3-1 1,-1-8-1-16,1-6-2 16,6-14 0-16,-3-6 5 0,6-12-5 15,6-2 1-15,13-14 3 16,18-39 3-16,23-21 0 15,13-16-1-15,6 0 2 16,-7-1-4-16,-16 5-2 16,-14 7-1-16,-11 14 2 15,-10 11-2-15,-8 15 0 16,-5 8 0-16,-19 11-1 16,-1 9-3-16,-7 7-5 0,-3 4-71 15,0 0-106 1,0 18-186-16</inkml:trace>
  <inkml:trace contextRef="#ctx0" brushRef="#br0" timeOffset="30064">0 1350 452 0,'0'0'138'0,"0"0"-44"16,0 0 9-16,0 0-17 0,0 0 32 16,0 0-20-16,0 0-50 15,0-23 3-15,0 20-5 16,0 0-8-16,0 3-13 15,0 0-5-15,3 0-8 16,0 0-9-16,4 0-2 16,-1 3 9-16,2 11 0 15,3 4-6-15,2 1 1 16,-2-2-2-16,3 0 0 16,-6 0-3-16,6-9 0 15,-6-2-2-15,8-6 2 16,9 0-1-16,10-8 1 0,12-26 2 15,10-8 0-15,10-13 0 16,-1-9 2-16,15-16 5 16,1-5 1-16,3-6-7 15,-7 12 2-15,-18 17-3 16,-22 19 2-16,-16 21-1 16,-19 13-3-16,0 6 4 15,-3 3-3-15,0 0 5 16,0 0-6-16,0 0-1 15,0 0-4-15,0 6-8 16,-3 15-44-16,-10 1-57 16,1 4-78-16,2-3-87 15,1-13-150-15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07:17.18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107 530 116 0,'0'0'286'15,"0"0"-195"-15,0 0 37 16,0 0-20-16,0 0-11 15,0 0 3-15,0 0-25 16,-84-149 22-16,76 135-19 16,1 6-40-16,2 3 34 15,2 5-16-15,3 0-22 16,0 0-11-16,0 0-15 16,0 16-5-16,0 19 1 0,3 13-4 15,12 8 11-15,-3 0-10 16,2-5 0-1,1-11 1-15,3-16-1 0,3-9 1 16,6-15-2-16,5 0 0 16,14-28 8-16,16-37 6 15,2-21 9-15,5-12 5 16,-10-4-14-16,-5 12 1 16,-12 12-14-16,-9 15 1 15,-15 21-2-15,-10 18-1 16,-8 17-34-16,0 7-44 15,0 0-69-15,0 39-100 16,0 26-148-16</inkml:trace>
  <inkml:trace contextRef="#ctx0" brushRef="#br0" timeOffset="351">125 1458 569 0,'0'0'264'16,"0"0"-177"-16,0 0 54 16,0 0-26-16,0 0-25 0,-60-136-45 15,60 136-8-15,0 0-27 16,0 0-10-16,0 18-1 15,4 9 1-15,10 8 13 16,6-3 3-16,2 0-15 16,2-2 5-16,9-13 0 15,8-11-4-15,12-6 15 16,18-42 10-16,19-44 12 16,26-34-3-16,12-22-30 15,3-8-3-15,-13 11-3 16,-23 16-117-16,-33 32-240 15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07:47.25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39 35 532 0,'0'0'158'0,"0"0"-18"0,0 0-24 15,0 0-5-15,0 0-43 16,0 0-4-16,0-35-17 16,0 35-35-16,0 0-6 15,0 14-6-15,18 27 0 16,15 14 5-16,3 7-3 15,-2 4 4-15,5 1-6 16,-4-3 0-16,1-5 4 16,-5-11-4-16,-8-5 0 15,-5-14 2-15,-6-12 4 16,-6-6-4-16,-6-9-2 0,0 0 1 16,0-2 15-1,0 0-11-15,0 0 9 0,-24-8-14 16,-9-5 4-16,-5 2-2 15,-4-2-2-15,-3 4 2 16,1 2-7-16,2 2 5 16,7 5 0-16,8 0-2 15,10 0 2-15,7 0-6 16,7 0 1-16,3 3 0 16,0 6 0-16,13 6 4 15,18-2 1-15,11-8-1 16,3 1 2-16,9-6 7 0,-5 0-8 15,0 0 0-15,-5-11 9 16,-11-8-7-16,-10-5-2 16,-8 0 7-16,-6 8-6 15,-9 0 7-15,0 10-8 16,0 6-26-16,-32 0-134 16,-11 14-310-16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07:49.18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20 541 566 0,'0'0'145'16,"0"0"5"-16,0 0-2 16,0 0-45-16,0 0-16 15,0 0-25-15,-20-110-19 16,20 110 4-16,0 0-36 0,0 0-8 16,0 0-3-16,0 3-14 15,0 24 14-15,0 7 0 16,0 6 2-16,8 3 3 15,1-3-5-15,3 1 0 16,-3-12 1-16,2-9 5 16,-1-6-5-16,-5-11-1 15,1-3 0-15,-6 0 13 16,7 0-10-16,1-8 5 16,4-16 11-16,4-6-19 15,-3 2 16-15,0-2-16 16,2 7 1-16,-7 8 3 0,-1 2-3 15,-1 11-1-15,2 2 0 16,4 0-13-16,9 0 8 16,5 13-2-16,-4 11 7 15,2-2-8-15,-4-1 8 16,1-3 0-16,-6-9-1 16,-4-5 3-16,-1-4-8 15,-7 0 6-15,-1 0 0 16,8 0 8-16,1-13-7 15,4-11-1-15,0-3 2 16,-4 3 4-16,2-2-5 16,-5 7-1-16,-1 3 1 15,-4 6 0-15,-3 7-1 0,0 3 0 16,0 0-2 0,0 0-2-16,2 0-3 0,8 10-13 15,4 11 20-15,4 6 0 16,2 0 0-16,5-5 0 15,-1-4-1-15,-4-7 6 16,1-6-4-16,-9-2-1 16,2-3 0-16,1 0 14 15,0-6-13-15,3-22 5 16,0-5 2-16,0-2-6 16,-7 3 11-16,-4 1-6 15,-4 1-1-15,-3 8 23 16,0 5-20-16,0 13 2 15,0 4-4-15,0 0-7 0,0 0 0 16,0 14-22 0,0 12 20-16,0 9-5 0,15-3 8 15,-1-5-1-15,11-9 0 16,-5-2 5-16,4-8-3 16,6-2-2-16,-1-6-7 15,4 0 5-15,0 0-50 16,-9-22-66-16,-9 1-76 15,-13-3-133-15,-2-3-448 16</inkml:trace>
  <inkml:trace contextRef="#ctx0" brushRef="#br0" timeOffset="310">635 188 320 0,'0'0'163'0,"0"0"-76"16,0 0-28-16,0 0-21 16,0 0-33-16,0 0 32 15,0 0 34-15,36-3-21 16,-13 3 17-16,-2 0 0 16,-6-2 1-16,0-12 4 15,-9 1-21-15,-4-4 3 16,1 2-1-16,-3-4-18 0,0 3-4 15,0 3-21-15,-11 4-7 16,-10 4-6-16,-3 5 3 16,3 0-12-16,0 3-2 15,13 29-55-15,8 13-100 16,0 9-88-16,15 11-387 16</inkml:trace>
  <inkml:trace contextRef="#ctx0" brushRef="#br0" timeOffset="856">1329 517 360 0,'0'0'337'16,"0"0"-166"-16,0 0-37 0,0 0-37 15,0 0-14-15,0 0-34 16,-118-106 3-16,107 105-28 15,-2 1-16-15,4 0-3 16,1 0-5-16,-8 0-2 16,5 18-1-16,-1 9 3 15,0 5-3-15,3 3 2 16,7-3 1-16,2-4 1 16,0-5-1-16,0-10 0 15,20-6-6-15,6-7 13 0,-2 0 1 16,3-4-7-1,0-20 6-15,-3-6 28 0,-3-7 3 16,-3-3 12-16,-7-5-10 16,-1-6-15-16,-5-8 15 15,-5 0-25-15,0-2-8 16,0 5 16-16,0 8-20 16,-12 7 5-16,-2 9-2 15,-4 13-6-15,6 8 13 16,3 8-13-16,5 3 0 15,2 0-3-15,-1 3-13 16,3 35-1-16,0 18 16 16,0 8 1-16,0 1 2 15,12-9-2-15,12-3 0 16,5-7 3-16,1-4-3 0,3-1 0 16,8-12-17-1,1-5-54-15,2-3-44 0,4-10-70 16,-4-6-101-16,4-5-122 15</inkml:trace>
  <inkml:trace contextRef="#ctx0" brushRef="#br0" timeOffset="1098">1838 340 351 0,'0'0'272'16,"0"0"-106"-16,0 0-2 0,0 0-39 15,0 0-51 1,0 0-28-16,-3-59-31 0,47 46 11 16,13 2-11-16,5 0-4 15,1 0-3-15,-4 7-4 16,-12 1-4-16,-8 0 0 16,-12 3-23-16,-11 0-67 15,-14 0-96-15,-2 8-43 16,0 14-58-16</inkml:trace>
  <inkml:trace contextRef="#ctx0" brushRef="#br0" timeOffset="1275">1948 487 45 0,'0'0'305'0,"0"0"-202"16,0 0-21-16,0 0 18 0,0 0-12 15,0 0-19-15,104 41 9 16,-36-41-16-16,0-9-1 15,6-6-25-15,-7 4-32 16,-11 5 4-16,-12 6-8 16,-8 0-54-16,-18 0-227 15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08:08.61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113 58 419 0,'0'0'236'16,"0"0"-80"-16,0 0-22 0,0 0-14 16,0 0-27-16,0 0-13 15,0 0-11-15,0 0-20 16,6-58 1-16,-6 58-30 15,0 0 0-15,0 0 3 16,0 0-22-16,0 5 6 16,0 24-6-16,-6 6-1 15,-12 10 26-15,-3 1-24 16,6-1 0-16,-3 3 1 16,3-2 2-16,1-3-2 15,5-9-3-15,6-7 1 16,3-9 2-16,0-7-3 0,0-2 0 15,0-7-5-15,3 2 8 16,18-4-3 0,9 0 0-16,8 0 2 0,4 0 2 15,-1 0-4-15,3 0 0 16,-8-6 0-16,-3 0 7 16,-7-1-7-16,-8 0 0 15,-3 0 1-15,-2-1 2 16,-8-3 0-16,1 3-3 15,-2-5 5-15,-4-1-1 16,0 1 3-16,0 0-7 16,0 4 2-16,0 2 14 15,0 4-15-15,-4 3 9 0,4-3 4 16,0 3-12-16,0 0 10 16,0 0-12-16,0 0 0 15,0 0-8-15,0 0 1 16,0 27 7-16,0 13-6 15,0 0 13-15,0 3-9 16,0 0 2-16,12-6 0 16,1 1 2-16,-5-1-2 15,4 6-19-15,-3 0-101 16,-7 2-180-16,-2-8-524 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08:18.29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625 262 79 0,'0'0'474'0,"0"0"-396"0,0 0 35 16,0 0 7-16,0 0-43 15,0 0-16-15,0 0-2 16,-97-113-26-16,68 109-6 16,-4-2-19-16,-3 3-4 15,-8 3 14-15,2 0-15 16,-3 0 3-16,1 0 1 16,5 22-4-16,3 10-2 15,0 10-1-15,-2 17 0 16,2 5-2-16,10 3 2 15,2 5 0-15,15 3-1 0,6 1 3 16,3 2-6-16,8-4 4 16,35-2 0-16,19-10-1 15,15-9 1-15,16-16 0 16,7-13 0-16,5-18 3 16,-2-6 4-16,-10-6-7 15,-8-34 0-15,-11-8 25 16,-5-13-11-16,-22-4 23 15,-14-4-2-15,-18 0 13 16,-15-3 2-16,-6-6-20 16,-39 0-13-16,-11 3 12 15,-9 9-29-15,-9 15 0 0,-6 15 0 16,-7 21-16 0,-3 15 12-16,-1 0-5 0,5 19-13 15,11 23 2-15,26 12-86 16,24 9-94-16,25 7-114 15,0 5-420-15</inkml:trace>
  <inkml:trace contextRef="#ctx0" brushRef="#br0" timeOffset="-32733">373 1947 230 0,'0'0'50'0,"0"0"-45"15,0 0-5-15,0 0-186 16</inkml:trace>
  <inkml:trace contextRef="#ctx0" brushRef="#br0" timeOffset="-25045">224 1968 304 0,'0'0'185'15,"0"0"-101"-15,0 0 5 16,0 0-5-16,0 0-22 0,0 0-16 16,-133 0-22-16,133 0-10 15,0 0-14-15,20 0 0 16,31 0 18-16,36 0 2 15,32 0 1-15,35-11 36 16,47-5-21-16,38-11-9 16,23-4-4-16,8-7-21 15,-6 0 9-15,-24 2-11 16,-20 0 5-16,-11 1 0 16,-11 6-1-16,5-1-4 15,-5 6 5-15,2 7 2 16,-20 0 15-16,-23 3-22 0,-16 7 1 15,-28-2 3 1,-18 1-1-16,-18 4-3 0,-20 1 0 16,-19-1 6-16,-17 4-8 15,-15 0 2-15,-6 0-11 16,-9 0-44-16,-39 0-145 16,-32 0-216-16</inkml:trace>
  <inkml:trace contextRef="#ctx0" brushRef="#br0" timeOffset="-23679">116 2091 254 0,'0'0'215'0,"0"0"-89"15,0 0-27-15,0 0-18 0,0 0-29 16,0 0-42-16,0 21 0 15,0 27 72-15,0 14-30 16,0 7-3-16,0 9-13 16,0 5-8-16,0-3 12 15,0 3-24-15,0-3-2 16,0 1-3-16,8-7-5 16,-3-4 2-16,2-11-8 15,1-17 0-15,-5-15 2 16,0-13 1-16,4-7-3 0,-7-4 3 15,3 0-2-15,2-1 3 16,8 1-4-16,10 0 0 16,21-3 8-16,28 0-4 15,38 0-4-15,32-30 5 16,25-7-3-16,17 0-1 16,7-1-1-16,-1 4 0 15,-7 10 3-15,-7 4-3 16,-13 5 0-16,-6 5 0 15,-5-4 3-15,2 0 1 16,10 0-4-16,14-2 0 16,9 1 4-16,1-5-4 15,-11 5 0-15,-10 2-1 16,-15 2 4-16,-16 3-6 16,-20 0 3-16,-18 0 0 0,-11 0 0 15,-20-1 0-15,-1 2 0 16,-12-3 0-16,-7 3 5 15,-6 0-7-15,-8 1 2 16,-9 2 0-16,-9 4-3 16,-10 0 4-16,5 0-1 15,-4 0 0-15,-1 0 1 16,5 0-3-16,-5 0 2 16,5 0 0-16,-5 0 0 15,1 0 1-15,1 0-1 16,-4 0 0-16,2 0 3 15,-5 0-2-15,3 0-1 0,0 0 0 16,-3 0 6 0,0 0-2-16,0-3 1 0,0-11 34 15,0-7-6-15,6-12-11 16,-3-6-15-16,3-10-6 16,-4-13 16-16,-2-10-16 15,0-3 9-15,0-4-3 16,0 3-4-16,0 9 12 15,-11 1-15-15,-1 5 2 16,4 2 6-16,-2-1-6 16,2 4-2-16,1 3 0 15,1 5 5-15,4 8-1 16,-1 5-4-16,3 8 0 0,-3 8 3 16,3 6 0-1,-4 6-3-15,4-2 0 0,-3 4 3 16,1-1 5-16,-1 1-8 15,-10-3 0-15,-7 3-1 16,-16 3-5-16,-17 2 3 16,-28 0 0-16,-22 10-9 15,-36 20 11-15,-28 4-109 16,-11 0-152-16,6-1-223 16</inkml:trace>
  <inkml:trace contextRef="#ctx0" brushRef="#br0" timeOffset="-23124">1042 1941 465 0,'0'0'134'0,"0"0"-6"15,0 0 6-15,0 0-45 16,0 0-44-16,0 0-11 15,0-5-29-15,0 45 14 0,0 18 22 16,0 12 2-16,0 13 5 16,0 6-24-16,0 4 0 15,0 3-14-15,0-3-10 16,0-4 9-16,0-17-9 16,9-15 1-16,0-12-6 15,3-13 1-15,6-6-100 16,5-12-88-16,16-14-96 15,15-3-311-15</inkml:trace>
  <inkml:trace contextRef="#ctx0" brushRef="#br0" timeOffset="-22796">2008 1818 653 0,'0'0'130'0,"0"0"-25"15,0 0-2-15,0 0-6 16,0 0-54-16,0 0-34 16,0-13-9-16,0 53 3 15,0 16-3-15,0 16 20 16,0 11-2-16,0 10 21 0,0 12-16 15,0-9-16 1,0-10 9-16,0-14-16 0,0-15 0 16,0-15 3-16,0-8 1 15,0-10-8-15,0-5-8 16,2-5-113-16,7-6-96 16,3-8-161-16</inkml:trace>
  <inkml:trace contextRef="#ctx0" brushRef="#br0" timeOffset="-22437">2821 1853 462 0,'0'0'204'0,"0"0"-91"0,0 0-9 15,0 0 31-15,0 0-62 16,0 0-21-16,7-73-22 16,-7 73-14-16,2 0-16 15,-2 8-5-15,3 30 5 16,3 13 28-16,-6 10-16 16,0 6 7-16,0 8 6 15,0 3-5-15,0 8 7 0,0-4-25 16,-3-5-1-16,0-1 10 15,0-17-6-15,3-11-5 16,-2-11 1-16,2-12 4 16,-3 1-10-16,-7-7-10 15,2-1-142-15,-7-5-142 16,2-7-440-16</inkml:trace>
  <inkml:trace contextRef="#ctx0" brushRef="#br0" timeOffset="-6267">926 3363 593 0,'0'0'180'0,"0"0"-71"15,0 0 25-15,0 0-20 16,0 0-11-16,0 0-46 16,-13-37-8-16,11 37-4 15,-7 0-28-15,-3 0-4 16,1 11-13-16,-4 15 0 15,0 9 4-15,6 5 0 16,-3-2-4-16,9 1 1 16,3-1 0-16,0-2 0 15,0-8-1-15,11-6-4 0,14-13 4 16,1-5 0-16,7-4 0 16,3 0 5-16,0-18-5 15,-2-12 15-15,0-5-2 16,-8 0 5-16,-8 1 13 15,-9 2-13-15,-9 2 5 16,0-7-6-16,-12 5-7 16,-20 2 1-16,-4 11-11 15,1 14-1-15,1 5-1 16,5 0-19-16,2 5 8 16,6 20-19-16,9 2-68 15,9-1-74-15,3 1-115 16,15-4-178-16</inkml:trace>
  <inkml:trace contextRef="#ctx0" brushRef="#br0" timeOffset="-5972">1636 3222 671 0,'0'0'228'0,"0"0"-68"16,0 0-8-16,0 0-42 16,0 0-52-16,0 0-22 15,0-19-11-15,0 19-25 0,0 14 4 16,9 17 6-16,-3 4-4 16,3 2 9-16,2 6-12 15,2-3-3-15,-5 1 5 16,-1-4-4-16,-2-3-2 15,-5-4-28-15,0-6-71 16,0-11-108-16,6-2-189 16</inkml:trace>
  <inkml:trace contextRef="#ctx0" brushRef="#br0" timeOffset="-5520">2329 3107 704 0,'0'0'142'16,"0"0"-55"-16,0 0 36 15,0 0-31-15,0 0-42 16,0 0-32-16,0-22-3 16,2 22-6-16,16 7-3 15,11 8 13-15,2 3-3 16,-2 6-11-16,-2 3 12 0,-9 8-14 16,-12 2 7-16,-6 4 5 15,0 4-7-15,-6-2 6 16,-21-6-4-16,0-7 3 15,9-12 4-15,9-12-16 16,9-6 1-16,0 0 1 16,0 0-3-16,15 0 0 15,18 0 3-15,8 0 4 16,8-11 6-16,0-5-13 16,5 0 0-16,0 0-6 0,2-3-68 15,-2 3-132 1,-10 3-249-16</inkml:trace>
  <inkml:trace contextRef="#ctx0" brushRef="#br0" timeOffset="-4919">3522 3021 787 0,'0'0'78'16,"0"0"-10"-16,0 0 53 15,0 0-33-15,0 0-35 16,0 0 0-16,-8-26-27 15,31 15-16-15,8 0 1 16,0 6-11-16,0 2 8 16,-2 3-8-16,-5 0 3 15,0 0 6-15,-9 8-9 16,-4 11 0-16,-1 5 3 16,-10-2-2-16,0 4 6 15,0 2-1-15,-25 3-5 16,-4-5 9-16,-4 1-7 0,7-2-1 15,10-12-1 1,4-5 3-16,12-5-5 0,0-3 1 16,0 0 0-16,0 0 0 15,12 0 0-15,12 0 0 16,6-3 2-16,3-1-1 16,-4 4 1-16,4 0-2 15,-4 0 0-15,2 0 0 16,-5 14 0-16,-8 8 0 15,-3-4-2-15,-7 6 3 16,-8-2-1-16,0-1 0 16,0-5 1-16,-14 1 5 15,-19-4-5-15,-11-8-1 16,-7 1 0-16,-5-6-66 0,-9 0-146 16,1 0-233-16</inkml:trace>
  <inkml:trace contextRef="#ctx0" brushRef="#br0" timeOffset="938">643 1259 392 0,'0'0'226'0,"0"0"-95"16,0 0-5-16,0 0 6 0,0 0-33 15,0 0-7-15,-23-39 13 16,23 39-59-16,0 0-2 16,0 0-15-16,0 0-25 15,0 2-4-15,0 35 1 16,0 14-1-16,0 13 11 16,5 0-5-16,11 1-6 15,-1-1 0-15,0-8 4 16,-1-5-3-16,-2-11-1 15,-2-6 0-15,-5-10 3 16,-5-8 1-16,3-4-4 16,-3-10 0-16,0-2 1 15,0 0 9-15,0 0-7 0,0 0-3 16,0 0 23 0,-6-11-21-16,-18-9 12 0,0-8-13 15,4 2 2-15,-4 2 10 16,3-3-12-16,4 8-1 15,-1 0 5-15,3 3 3 16,3 4-8-16,3 5 0 16,3 5 0-16,4 2 0 15,2 0 0-15,0 0-2 16,0 0-2-16,0 9-12 16,13 19 16-16,12 4 0 15,4-2 2-15,1-6-3 16,-1-3 1-16,4-8 0 0,3-7-3 15,6-6 7-15,-1 0-4 16,10-16 0-16,3-25 5 16,2-9 2-16,-6-6-7 15,-25-1-4-15,-25 9-17 16,-43 8-193-16</inkml:trace>
  <inkml:trace contextRef="#ctx0" brushRef="#br0" timeOffset="2590">1615 363 337 0,'0'0'145'0,"0"0"-25"16,0 0 1-16,-18-152-31 0,7 107-22 16,-1 2 14-1,-4 8-28-15,1 6-1 0,1 10 8 16,-3 6-12-16,-1 2 8 15,-3 8-48-15,3 1-1 16,-5 2-2-16,-2 0-2 16,-1 5-4-16,2 24 0 15,-3 6 4-15,6 8-6 16,0 4 2-16,3 5 0 16,7-1-3-16,2 10 6 15,9-2-3-15,0 5 0 16,0-3 1-16,2-4-1 15,19-11 0-15,9-7-1 0,6-12-7 16,6-14 8 0,9-5 0-16,1-8 5 0,11 0-4 15,-1-5 7-15,-2-22-8 16,-7-4 6-16,-11-4 17 16,-12-6-11-16,-7-1 8 15,-12-9 8-15,-4-5-3 16,-7-5 8-16,0-4-21 15,-20 3-11-15,-19 4 9 16,-12 7-10-16,-3 8-2 16,-2 6 1-16,2 12-12 15,7 15 13-15,3 10-35 0,8 5-30 16,9 54-14 0,13 27-65-16,4 21-68 0,8 8-134 15</inkml:trace>
  <inkml:trace contextRef="#ctx0" brushRef="#br0" timeOffset="3259">1574 1147 496 0,'0'0'138'0,"0"0"-7"0,0 0-18 15,0 0 0-15,0 0-30 16,0 0-14-16,-34-51 23 15,34 51-34-15,0 0-14 16,0 0-6-16,0 0-28 16,-2 25-4-16,2 20-5 15,-3 11 3-15,3 13 15 16,0-2-17-16,0 6 6 0,0-1 3 16,0-3-11-1,0-5 10-15,0-5-10 0,0-11 0 16,0-15 0-16,0-12 0 15,0-11 0-15,0-7 4 16,0-3-2-16,0 0 10 16,0 0-9-16,0 0 9 15,0-19 23-15,-8-10-34 16,-14-6-1-16,-5 1 0 16,1-1 5-16,-1 1-1 15,6 14-4-15,6 7 0 16,4 10-1-16,4 3 1 15,4 0-5-15,3 0 0 16,0 5-6-16,0 17 3 16,10 4 8-16,13-1 0 0,10-12-2 15,6-5 2-15,5-8 0 16,-3 0-2-16,1 0 7 16,-9 0-3-16,-6-13-2 15,-13-1-14-15,-4 4-20 16,-7-1-72-16,-3-5-67 15,0-7-105-15,0-5-165 16</inkml:trace>
  <inkml:trace contextRef="#ctx0" brushRef="#br0" timeOffset="4121">2473 93 404 0,'0'0'149'15,"0"0"-1"-15,0 0-25 16,0 0-29-16,0 0-46 16,0 0 2-16,-130-50-14 15,109 50-16-15,0 0 5 16,1 13-21-16,-1 11 0 16,0 11 4-16,0 19-2 15,4 7-5-15,1 14 10 16,4 3-11-16,7-1 12 15,5 1-11-15,0-6-1 16,0-6 0-16,17-7-2 16,11-11 2-16,1-13-2 0,7-11 5 15,5-7-8-15,0-15 10 16,8-2-3-16,-5 0 13 16,4-24-9-16,-4-6 12 15,-3-4 5-15,-5-1-3 16,-15-6 15-16,-6-4-5 15,-9-8 3-15,-6-12 5 16,0-7-15-16,-11-10-3 16,-25-1-17-16,-3 6 1 15,-6 12 1-15,-2 20-5 16,-4 15-3-16,1 17-2 16,2 10-18-16,1 3 8 0,4 16-27 15,12 33-64-15,16 15-44 16,5 10-94-16,10 4-196 15</inkml:trace>
  <inkml:trace contextRef="#ctx0" brushRef="#br0" timeOffset="4789">2298 1179 472 0,'0'0'117'0,"0"0"-29"16,0 0 32-16,0 0-43 15,0 0-22-15,0 0 5 16,0-48 6-16,0 48-9 0,-2 0-23 16,-1 0-20-16,3 27 3 15,0 13-4-15,0 16 14 16,0 0-8-16,0 3-9 15,0 0 10-15,3-6-15 16,8-2-2-16,-2-6 11 16,0-7-13-16,3-6-1 15,-6-10 0-15,0-12 4 16,-3-7 0-16,-3-3-4 16,0 0 0-16,0 0 18 15,0 0-3-15,0-16-1 16,-9-9-2-16,-15-1-11 15,1 2 7-15,-1 0-8 16,-1 5 0-16,5 5 1 16,2 7-1-16,10 4 0 0,-2 3-1 15,10 0-11-15,0 0 12 16,0 10-18-16,0 14 18 16,15 1 1-16,15-8-1 15,-1-5-2-15,10-9 2 16,-3-3-4-16,2 0-4 15,1 0 7-15,-6-8-27 16,-7-8-37-16,-8-6-117 16,-8-5-112-16,-5-7-353 15</inkml:trace>
  <inkml:trace contextRef="#ctx0" brushRef="#br0" timeOffset="5433">3362 286 214 0,'0'0'173'0,"0"0"-51"16,0 0 8-16,0 0-25 16,0 0-11-16,0 0-1 15,-51-131-8-15,31 110 1 16,-1 4-25-16,0 10-9 15,1 1 10-15,-1 6-38 16,3 0-8-16,0 0-11 16,-3 11-4-16,-3 20 9 15,0 19-10-15,4 2 0 16,2 13-2-16,7-2 2 16,11 2 0-16,0 4 0 15,0-3 3-15,20-3-7 0,9-9 4 16,10-15 0-16,6-12-11 15,5-13 10-15,4-14 1 16,2 0 7-16,3-11-6 16,-2-23 17-16,-3-7-11 15,-8-1 5-15,-10-4 19 16,-8-2-20-16,-17-9 16 16,-11-1 4-16,0-6-13 15,-6 5 10-15,-29 11-28 16,-7 13 5-16,-6 18-11 15,1 10 6-15,3 7-16 16,1 0 11-16,12 18-16 16,0 25-47-16,16 11-59 0,12 10-64 15,3 3-105-15,0-1-306 16</inkml:trace>
  <inkml:trace contextRef="#ctx0" brushRef="#br0" timeOffset="5991">3463 923 724 0,'0'0'102'0,"0"0"1"15,0 0 23-15,0 0-41 16,0 0-32-16,0 0-37 16,-15 24 1-16,15 10 38 15,-3 6-45-15,3 6 11 16,-3 4-3-16,0 2-11 16,1-4 16-16,2-4-19 15,0-5 1-15,0-8 9 16,0-9-10-16,0-6-4 15,0-8 0-15,0-8 5 16,0 0-2-16,0 0 0 0,0 0 4 16,0 0 28-1,0-5-8-15,0-19-15 0,-18-3-1 16,-7 3-8-16,-1 3 7 16,2 4-10-16,6 10 0 15,3 7 0-15,10 0-1 16,2 0-3-16,3 0-2 15,0 7 1-15,0 14-4 16,0 6 9-16,14-8 0 16,19-6-2-16,5-4-1 15,4-9 3-15,3 0 0 16,-1 0 6-16,0-19 2 0,-5-10-5 16,-6-1-2-16,-15 4-1 15,-18 4-17-15,-30 6-121 16,-74-6-471-16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08:28.92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204 32 452 0,'0'0'196'15,"0"0"-22"-15,0 0-66 16,0 0-17-16,0 0-14 16,0 0-50-16,-77-13-7 15,72 20-20-15,2 14 4 16,3-1-7-16,0 4 3 16,0-3 0-16,5 0 1 15,19-2-1-15,3-3 0 0,9-8 0 16,3-5 4-1,5-3 16-15,-6 0 29 0,-2 0 17 16,-15-15 6-16,-6-8-19 16,-12-4 14-16,-3-2-27 15,0 2-15-15,-26 3 6 16,-17 6-30-16,-9 10 2 16,-5 5-6-16,-2 3-4 15,2 0 6-15,12 24-7 16,13 16-74-16,7 8-81 15,14 14-246-15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08:28.48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120 10 657 0,'0'0'167'0,"0"0"-39"16,0 0 6-16,0 0-55 15,0 0-16-15,0 0-22 16,0 0-19-16,0 0 9 16,0-21-31-16,0 26 3 15,0 25 6-15,0 10-2 16,5 7 3-16,-2 7 6 0,2 2-15 16,5 3 7-1,-5-2-8-15,2-3 0 0,2-1-1 16,-1-5 6-16,2-8-5 15,-5-3 0-15,2-7 1 16,-7-12 4-16,0-1-5 16,0-7 0-16,0-2 5 15,-4 0 1-15,-20-3-5 16,-2 1 5-16,-1-6-6 16,-2 0 12-16,1 0-12 15,5-6 0-15,5-7 1 16,7-3 0-16,7 0-2 0,4-5-5 15,0-3-10-15,0-10 4 16,24 1-40-16,12-5-20 16,3-1-36-16,2 1-80 15,-5-2-67-15,-10 2-88 16</inkml:trace>
  <inkml:trace contextRef="#ctx0" brushRef="#br0" timeOffset="23799">701 1724 347 0,'0'0'202'0,"0"0"-74"15,0 0-21-15,0 0-27 0,0 0-24 16,0 0-1-16,-47-42-35 16,47 42-13-16,0 0-7 15,0 2-13-15,0 14 13 16,0 1 0-16,11-7 5 16,7-5-10-16,0-5 10 15,3 0-5-15,-3 0 32 16,-3 0 12-16,-3-15 18 15,-6-5 2-15,-6 2-21 16,0-1 6-16,0 3-24 16,-3 0-13-16,-18 8-10 15,-3 0-2-15,0 8-15 0,6 0 8 16,3 0-11-16,7 3-16 16,5 23-93-16,3 9-42 15,0 8-77-15,26 0-280 16</inkml:trace>
  <inkml:trace contextRef="#ctx0" brushRef="#br0" timeOffset="23392">853 2110 233 0,'0'0'219'0,"0"0"-56"16,0 0 13-16,0 0-35 15,0 0 7-15,0 0-43 16,0 0 8-16,0 0-38 16,-131-86-16-16,131 86 2 15,0 0-34-15,0 0-7 16,0 0 8-16,0 0-27 16,0 0 3-16,0 2-4 15,0 34 2-15,3 14 0 16,9 17-2-16,-2 10 0 15,1 4 8-15,1-1-7 0,3-5-1 16,2-5 0-16,1-9 3 16,0-8-3-16,-1-5 0 15,-4-10 0-15,-1-9 2 16,-6-7-2-16,-3-9 0 16,-3-5 0-16,0-5 2 15,0-3-6-15,-9 0 7 16,-18 0-3-16,-6 0 5 15,1-11-5-15,2-5-4 16,1-5-7-16,7-3-19 16,11-4 8-16,5-3-38 0,6-4-23 15,0-8 1 1,14-8-75-16,16-10-66 0,-1-4-248 16</inkml:trace>
  <inkml:trace contextRef="#ctx0" brushRef="#br0" timeOffset="24030">974 2056 508 0,'0'0'163'0,"0"0"-86"15,0 0 54 1,0 0-42-16,0 0-50 0,0 0-8 16,45-35-14-16,-24 24 3 15,5 1-14-15,5-1-4 16,-8 3-4-16,5 0-7 16,-2 3-135-16,-8 2-157 15</inkml:trace>
  <inkml:trace contextRef="#ctx0" brushRef="#br0" timeOffset="24862">1328 1858 447 0,'0'0'170'0,"0"0"-29"15,0 0-5-15,0 0-45 16,0 0-24-16,0 0-1 15,0-51-34-15,0 51-20 16,0 0-12-16,0 3 6 16,3 21-2-16,9 0-3 15,-3 6 0-15,3 2 11 16,0-3-12-16,-1-3 0 16,2-4 1-16,-5-6 5 15,-1-8-5-15,-4-5-1 16,2-3 0-16,-2 0 10 15,0 0-9-15,4-14 11 0,-2-7-3 16,3-3-5-16,-1 0 14 16,2 5-11-16,-3 2-4 15,3 0 3-15,-4 6-6 16,2 3 0-16,-1 1-1 16,-1 7-6-16,8 0 7 15,-2 0-4-15,6 12 2 16,-4 7-5-16,-1 0 7 15,2-4 0-15,-4-1-2 16,-2-9 4-16,2-2-3 16,-8-3 1-16,1 0 0 15,0 0 4-15,0 0-2 16,4-5 1-16,4-17-2 16,1 1 2-16,-4-3-1 0,2 8-2 15,-5-3 0-15,2 5 0 16,-1 10 1-16,-3-2-1 15,2 6 0-15,5 0-6 16,5 0-1-16,6 3 6 16,-1 13 1-16,1-1-7 15,2 2 7-15,5-9-6 16,-5-3 4-16,6-5 4 16,-4 0-4-16,-8 0 2 15,0 0 0-15,-4-10 4 16,-3-10-2-16,-2-4-2 0,-8-2 5 15,3-1-3 1,-3-2 10-16,0 7-7 0,0 3-4 16,0 11 24-16,0 6-17 15,0 2 0-15,0 0-8 16,0 8-17-16,0 24 17 16,0 5 0-16,15 4 0 15,5-6-2-15,4-4 2 16,6-9-2-16,-1-6 0 15,7-8-12-15,0-6 5 16,-3-2-40-16,-4 0-85 16,-4-5-25-16,-14-19-87 0,-11-2-126 15</inkml:trace>
  <inkml:trace contextRef="#ctx0" brushRef="#br0" timeOffset="25196">1984 1513 128 0,'0'0'181'0,"0"0"-54"15,0 0-11-15,0 0-58 16,0 0-22-16,0 0-36 16,-26-10 0-16,26 28 25 15,0-5-17-15,0-6-7 16,0 0 7-16,0-7 10 15,0 0 17-15,15 0 34 0,0-7 2 16,-1-10 8-16,-2-8-30 16,-3 1 0-16,-9 4-17 15,0 0-7-15,0 2 2 16,-11 7-27-16,-10 3-4 16,0 6-3-16,1 2-24 15,4 0-3-15,4 29-28 16,9 11-82-16,3 5-60 15,0 7-291-15</inkml:trace>
  <inkml:trace contextRef="#ctx0" brushRef="#br0" timeOffset="25694">2362 1765 441 0,'0'0'222'15,"0"0"-89"-15,0 0 4 16,0 0-43-16,0 0-35 16,0 0-19-16,-32-77-17 15,17 73-12-15,5 4-11 16,2 0-18-16,1 4 18 16,-1 25 6-16,-1 2-1 15,3 7-5-15,6-3 5 16,0-6-10-16,0-5 3 15,6-8 2-15,8-8-2 16,11-8 2-16,-2 0 0 0,4 0 11 16,0-24-7-16,-9-8 25 15,3-8-3-15,-7-7 12 16,-2-8 24-16,-6-1-37 16,-6 0 5-16,0 2-8 15,0 6-1-15,-18 3 10 16,-3 12-23-16,3 12-5 15,7 11 14-15,1 10-17 16,10 0-1-16,0 0-8 16,0 26 3-16,0 15-1 0,0 7 7 15,21-6 0 1,4 1-1-16,1-5 2 0,4-6-2 16,2-3 0-16,4-8-23 15,0-1 4-15,0-8-45 16,-1-6-90-16,-6-3-93 15,4-3-237-15</inkml:trace>
  <inkml:trace contextRef="#ctx0" brushRef="#br0" timeOffset="26241">2493 944 502 0,'0'0'172'0,"-175"-106"-67"0,59 59-3 16,-27 7-47-16,-27 10-31 15,-13 23-7-15,-17 7-9 16,-4 21 16-16,4 41-17 16,10 20 3-16,25 24 20 15,21 13-30-15,31 12 1 16,28 13 4-16,31 9 1 15,26 8-6-15,28 12 0 16,0 14 1-16,31 3-2 16,25-2 1-16,16-13-11 15,11-22 4-15,15-26 0 0,12-21 7 16,21-23 2-16,8-16 1 16,15-27 15-16,3-16-18 15,-1-21 3-15,4-3 13 16,4-38-1-16,-2-34 24 15,2-22 4-15,-6-10-21 16,-16-8 10-16,-12-1-14 16,-19-7 16-16,-19-16 15 15,-20-14-29-15,-25-5 4 16,-21-1-7-16,-26 4-9 16,-11 0 21-16,-55-4-10 15,-35 7-10-15,-30 7 0 16,-14 11-4-16,-21 22-10 0,-22 18 0 15,-10 21-3 1,-17 25-2-16,-4 26-6 0,11 19-26 16,23 24-53-16,37 40-101 15,35 10-110-15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09:01.95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2 371 674 0,'0'0'181'0,"0"0"-35"0,0 0-22 16,0 0-45-1,0 0-18-15,0 0-38 0,0 0-17 16,-8-5 0-16,8 13-2 16,12 11 9-16,2-8 9 15,11 0-20-15,1-9 13 16,7-2-11-16,11 0 0 16,10-24 26-16,10-22-18 15,11-12 6-15,2-9-2 16,3-2-14-16,-11 7 13 15,-13 11-15-15,-17 19-7 16,-24 22-45-16,-15 10-144 16,0 13-196-16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09:02.37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46 846 143 0,'0'0'432'16,"0"0"-307"-16,0 0 12 15,0 0-33-15,0 0-11 16,0 0-9-16,-46-78-29 16,46 78-8-16,0 0-17 15,0 0-20-15,0 4 9 16,0 12-3-16,0-2-5 15,2-5 3-15,29-9-12 16,18 0 7-16,26-44 17 16,23-32 1-16,30-25 2 15,18-22-27-15,5-11-2 16,-3 1-25-16,-28 17-236 0,-43 32-767 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09:05.26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3746 414 436 0,'0'0'32'0,"0"0"2"15,-128-158 23-15,63 113 11 16,-18 4-25-16,-27 10 13 16,-26 1-10-16,-23 7-20 15,-19 0 26-15,-17 2-38 16,-13 5 11-16,-13 9 14 15,-5 7-22-15,-5 0 8 16,-1 10-8-16,19 33-12 16,10 20 19-16,17 31-22 15,10 32 1-15,3 27 13 0,11 26-12 16,16 14-2 0,24 1-2-16,30 2 1 0,33-10 1 15,35-7-2-15,24-15 0 16,53-12-4-16,54-19 0 15,48-25 4-15,58-31 0 16,61-34 1-16,64-41 19 16,52-6-18-16,32-66-1 15,2-29-1-15,-23-32 7 16,-29-19-4-16,-30-6-3 16,-31-15 0-16,-31 7 4 15,-48-5-1-15,-49-7-3 16,-58-1 7-16,-57 3-2 0,-58 5 48 15,-41 17 3 1,-98 27-31-16,-84 23-4 0,-83 40-21 16,-66 47-2-16,-60 15 0 15,-20 45-14-15,13 32-1 16,43 17-57-16,71 8-51 16,86 10-16-16,84-7-136 15,68-4-193-15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1:47:19.99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101 248 587 0,'0'0'323'0,"0"0"-171"16,0 0-15-16,0 0-42 15,0 0-38-15,0 0-25 16,0 0-7-16,0-8-15 15,0 8-3-15,0 0-1 16,0 0-6-16,0 0 4 16,3 0-4-16,0 0 0 15,7 0 1-15,-4 6-1 16,0 11 0-16,0 3 1 16,-2 3 0-16,5 5 5 15,4 1-6-15,-4-4 0 16,4 0-2-16,-1-8 5 0,-5-5-3 15,-1-4 0-15,-3-5 1 16,4-3-1-16,7 0 0 16,16-3 0-16,3-25 11 15,15-6-11-15,9-9 2 16,6-1 2-16,0-11-3 16,5 4 0-16,-8 0-1 15,-9 12 0-15,-7 9-1 16,-13 6 1-16,-9 10 0 15,-4 0 0-15,-7 5 2 16,-3 3-2-16,0 3 0 16,-5 1-3-16,0-1 2 15,-3 3-38-15,0 0-33 16,0 0-60-16,0 0-121 16,0 0-189-16</inkml:trace>
  <inkml:trace contextRef="#ctx0" brushRef="#br0" timeOffset="58569">22 1206 328 0,'0'0'200'0,"0"0"-103"15,0 0 15-15,0 0 23 16,0 0-14-16,0 0-43 16,0 0-1-16,0 0-1 15,-24-93-22-15,24 89-15 16,0 2-12-16,0-1-16 15,0 3 6-15,0-3-16 16,0 3 1-16,0 0-4 16,0 0 0-16,2 0-7 0,10 28 1 15,4 12 8-15,6 0 2 16,4-3-2-16,2-9 0 16,0-11 4-16,10-9-4 15,10-8 0-15,7 0 5 16,21-42-4-16,19-23 11 15,14-23-12-15,17-16 0 16,13-10 8-16,9-5-8 16,0 8 1-16,-10 13 3 15,-15 18 1-15,-33 26-4 16,-30 29-1-16,-31 14 1 16,-20 11-2-16,-9 0 1 15,0 0 0-15,0 0-1 16,0 0-18-16,-9 0-15 0,-7 0-40 15,-3 11-64-15,-2 3-69 16,-1 3-135-16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09:12.24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2 190 396 0,'0'0'215'0,"0"0"-16"15,0 0-24-15,0 0-25 16,0 0-12-16,5-142-49 16,4 121-13-16,-3 5-20 15,0 8-32-15,0 5 21 16,-2 3-33-16,-2 0 1 15,-2 0-11-15,0 0 4 16,0 3-12-16,6 26-1 16,-3 17 7-16,-1 0 7 15,-2 2-7-15,3 0 0 16,-3-6 2-16,4-10 0 0,2-8 5 16,-1-8-7-16,5-5 0 15,1-5-4-15,4-4 5 16,6-2-1-16,9 0 3 15,14 0 1-15,4-8 7 16,12-10-11-16,-8 1 0 16,-1 1-7-16,-15 8-1 15,-18 6-42-15,-13 2-54 16,-5 0-77-16,0 19-92 16,-15 12-182-16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09:12.93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11 83 572 0,'0'0'236'0,"0"0"-101"16,0 0 24-16,0 0-24 16,0 0-59-16,0 0-8 15,0-83-16-15,0 83-18 0,0 0-5 16,0 0-26-16,3 0-1 16,1 6-4-16,1 28 11 15,-2 4-7-15,0 10 15 16,0 3-16-16,-3 2 15 15,0-2-16-15,0 0 0 16,0-9 11-16,0-6-11 16,0-13 0-16,0-6 0 15,0-10 6-15,0-7-1 16,0 0-4-16,0 0-1 16,0 0 28-16,0 0-16 15,0-18 8-15,0-18-5 16,-6-6-10-16,6-11 0 15,0-6-5-15,0 3 0 16,0 3 1-16,6 9-1 0,9 12 0 16,0 15 0-1,3 3 1-15,0 4-9 0,2 3 6 16,4 7 0-16,-1 0-7 16,-5 0 0-16,-3 0-3 15,-2 24 3-15,-8 6-4 16,-2-1 7-16,-3 6-1 15,0 2 2-15,-23-5-4 16,-8 3 10-16,5-5-1 16,5-4 0-16,4-1 2 15,11-4-2-15,6-5 0 16,0-3 0-16,0-4-9 0,32-1 12 16,16-8-3-16,14 0 0 15,7 0 4-15,-2 0-9 16,0 0-3-16,-18 0-75 15,-3 0-29-15,-20 0-115 16,-14 26-150-16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09:19.20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43 631 0,'0'0'208'16,"0"0"-45"-16,0 0 1 15,0 0-32-15,0 0-47 16,0 0-15-16,0 0-30 0,6-43-19 15,-2 43 7 1,-1 0-24-16,2 6-3 0,5 31 4 16,-2 21-3-16,4 15 21 15,-6 15-19-15,-1 0-2 16,-5 8 14 0,0-7-15-16,0-9 3 0,0-16-4 15,0-24 4-15,0-21 4 16,0-14-8-16,0-5 0 15,0 0 16-15,3-29 8 16,-3-35 10-16,4-19-18 16,-1-8-16-16,-3-8 13 15,0 3-13-15,0 5 0 16,0 13 3-16,0 25 0 0,0 17-3 16,0 19 0-16,0 11 4 15,0 6-11-15,0 0 4 16,0 11-17-16,11 24 20 15,17 7-4-15,-2 6 4 16,4-7 0-16,-1 1 0 16,-1-8 3-16,-8-1-3 15,1-14 0-15,-6-4-5 16,-7-15 9-16,-2 0-4 16,-2 0 4-16,4 0-3 15,5-29 11-15,5-13-12 16,2-6 0-16,-2-3 0 15,-4 2 0-15,4 9 0 0,-6 9 0 16,-6 14 4-16,1 15-12 16,-5 2 8-16,1 12-13 15,6 42 10-15,3 13-2 16,0 21 5-16,2 0 0 16,7-4 3-16,1-12-5 15,-4-19 2-15,2-10 0 16,-6-14 0-16,-4-15 0 15,-5-9-8-15,-5-5-58 16,0 0-29-16,0-19-53 16,0-15-262-16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32:50.52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136 193 248 0,'0'0'250'0,"0"0"-111"0,0 0-8 15,0 0-30-15,0 0-4 16,0 0 4-16,0 0-30 15,-128-12-15-15,122 12 13 16,6-3-21-16,-2 0-4 16,2 0-3-16,0 0-24 15,0 3 1-15,0 0-12 16,8-5-5-16,20-1 3 16,21-7-4-16,10 6 0 15,10-4-2-15,9 3 4 16,1 3 0-16,8-1-2 15,-4 3 2-15,-21 3-2 0,-23 0 1 16,-9 0-1 0,-12 0 0-16,-6 0 2 0,-12 0 0 15,0 0-2-15,0 0 2 16,0 0 15-16,-7-10-7 16,-19 1 1-16,-4-5-10 15,-9 4 2-15,3-3-3 16,10 0 0-16,0 2 0 15,-4 3 3-15,3 8-3 16,-3 0 0-16,7 0-1 16,23 0 2-16,-10 0 2 15,10 0-3-15,0-5 0 16,0 5-5-16,0 0 5 16,3-6-5-16,19 6 0 15,7 0 2-15,9 0-1 0,1 0 4 16,15 0 0-16,0 0 2 15,-1 0-2-15,12 8 0 16,-24 9 0-16,-5 7 2 16,-12-3 4-16,-15 0-5 15,2 3 0-15,-11 0 8 16,0 6-8-16,-41 2-1 16,-13 0 2-16,-2-8-2 15,-12 8-42-15,20 3-116 16,9-3-216-16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33:43.79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0 106 60 0,'0'0'284'0,"0"0"-116"15,0 0-73-15,0 0 5 16,0 0-5-16,0 0-19 16,0 0 6-16,0-10-12 15,0 10-7-15,0-3 2 16,0 3-29-16,2 0 4 16,1-3-11-16,-3 3-21 0,3 0 16 15,-3-3-24-15,12 3 0 16,6-5 5-16,17-3 0 15,13-3-5-15,6 0 0 16,8 1 7-16,-3 2-2 16,-5-2-4-16,-10 1-1 15,-11 6 13-15,-15 1-12 16,-10 2 2-16,-4 0-3 16,-4 0 4-16,0 0-1 15,0 0-3-15,0 0 0 16,0 0 2-16,0 0-2 15,0 0 0-15,0 0 0 0,0 0 3 16,0 2-7 0,6 17 4-16,2 5 0 0,1 8 12 15,3 6-8-15,-3 5 1 16,-1 7 1-16,2 15-5 16,1 4 14-16,-1 4-10 15,2-1 3-15,-4-3 5 16,1-4-12-16,-2 4 7 15,1-7 1-15,4-4-2 16,3-2 13-16,-4 3-17 16,5 1 2-16,-8-3 4 15,2 2-7-15,-5-2 1 16,-2-1-3-16,-3-3 3 16,0 3 5-16,0-2-7 15,0 1 2-15,0 5 12 0,0 4-9 16,-3 3 3-1,-5 5-5-15,1 0 8 0,-1 0 8 16,-1 3-20-16,5-2 0 16,1-1 8-16,1-3-4 15,-1-4 2-15,0 4-6 16,0-1 3-16,-1-8 9 16,2 6-12-16,-1 1 0 15,3 3 4-15,-6 3-4 16,6-3 6-16,0 1-6 15,0-4 0-15,-3-13 7 16,-3-1-6-16,-3-1-1 0,4-13 3 16,5 1-1-16,0-5-1 15,0 0-1-15,0 2 0 16,0 1 3-16,0 7-2 16,0-8-1-16,0 4 0 15,0-7 3-15,0-2 0 16,0-2-3-16,0-3 0 15,0 8-1-15,0-4 1 16,0 4 0-16,0 0-1 16,0-1 6-16,0 4-7 15,0-3 2-15,0-1 0 16,0-1 0-16,0-7 1 16,0 1-1-16,0-8 0 15,0-6 4-15,0-2-6 16,0-3 2-16,0 0 0 0,0 2 3 15,0-4-3-15,0 2 0 16,0 0-3-16,0-3 10 16,0-2-8-16,5 0 1 15,-5-3 0-15,0 2 0 16,0 4 0-16,0-3 0 16,0 7-4-16,0-2 8 15,0-2-3-15,0-2-1 16,0-4 0-16,0 0 0 15,0 0 0-15,3 0 0 0,-3 0-1 16,6 0 6 0,-6 0-1-16,0 0-4 0,4 0 1 15,-4 0 7-15,0 0-8 16,-15 0 1-16,-16 0-1 16,-5 0 7-16,10 0-14 15,-12-2 0-15,5 2-64 16,-6-5-66-16,0 5-158 15,28-14-325-15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34:01.32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286 38 561 0,'0'0'175'0,"0"0"-39"15,0 0 9-15,0 0-20 16,0 0-31-16,0 0-40 16,0 0-6-16,0 0-19 15,5-38 2-15,-10 38-11 16,0 0-13-16,2 0 12 16,-18 0-18-16,-2 6 2 15,-13 10 6-15,3 14-7 16,-3 1-1-16,5 3-1 15,6 0 1-15,-1 3-1 16,10 9 0-16,1 4 0 16,10 1-4-16,-1 0 5 15,6-3-1-15,0-9 0 0,0-1 0 16,14-2-3-16,22-15 3 16,-6 1 0-16,9-15-4 15,-1-7-7-15,6 0-2 16,7 0-19-16,-4 0-20 15,10-11-27-15,-3-7-85 16,8 2-48-16,-14 4-106 16</inkml:trace>
  <inkml:trace contextRef="#ctx0" brushRef="#br0" timeOffset="283">656 375 545 0,'0'0'200'15,"0"0"-47"-15,0 0 8 16,0 0-46-16,0 0-44 16,0 0-27-16,0 0-27 15,-24 3 4-15,24 29-5 16,0 10 4-16,0 3 18 15,0 7-24-15,0 2 1 16,0-4-8-16,0 11-5 16,0 4-2-16,3 1 0 0,11 10-72 15,1-7-258-15,-3 3-707 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35:06.33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1431 3602 391 0,'0'0'116'0,"0"0"9"15,0 0-1-15,0 0 2 16,0 0-36-16,0 0-21 15,0-6-9-15,0 6-23 16,0-3-13-16,0 3-19 16,0 0-5-16,29 0 0 0,14 0 11 15,27 0-6-15,14-5 4 16,14 2-8-16,18-2 12 16,2-1-7-1,8 4-4-15,-8-3 15 0,-2-1-16 16,-9 2-1-16,-16 0 5 15,-9 1-1-15,-18 3 2 16,-13 0-6-16,-19 0 5 16,-7 0 3-16,-14 0-5 15,-2 0-3-15,-6 0 9 16,0 0-7-16,-3 0 22 16,0 0-2-16,0 0 1 15,0 0 14-15,0 0-26 16,0-5 3-16,0-6-2 0,-8-2-5 15,-10-1-10-15,-10 2 3 16,-1-5 0-16,-4 5-3 16,-8-5 3-16,-5 4 0 15,5-1-3-15,3-2 9 16,2 5-4-16,9 1-2 16,4-1 0-16,5 6 1 15,3 2-1-15,9 1 0 16,2 2-1-16,4-4 5 15,0 4-8-15,0-2 4 16,0 2-3-16,0 0-6 16,22 0 5-16,7 0 4 0,10 8 1 15,0 8 6-15,6 0-3 16,2 5-4-16,-3 3 2 16,4 4 14-16,-6-4-13 15,-7 0-3-15,-8-3 4 16,-10 0 2-16,-10 3-5 15,-7 7-1-15,-12 8 0 16,-47 11-16-16,-28 9-56 16,-14 8-172-16,3 0-357 15</inkml:trace>
  <inkml:trace contextRef="#ctx0" brushRef="#br0" timeOffset="-60897">3929 126 442 0,'0'0'151'16,"0"0"-48"-16,0 0 35 16,0 0-24-16,0 0-21 15,0 0-22-15,0 0-20 16,0-14 8-16,3 11-26 15,5 3-13-15,-1-3 6 16,2 3-14-16,11-4-5 16,13-5-2-16,18 1 13 15,9-6 3-15,-1 1-18 16,-9 2-2-16,-2 1 8 0,-10-1-7 16,-11 1 0-1,-7 2 8-15,-10 0-10 0,-7 8 15 16,-3 0-8-16,0 0-1 15,0 0 7-15,0 0-13 16,0 0-2-16,0 0 1 16,0 0-4-16,0 10 4 15,0 17 1-15,-6 5 0 16,3 8 1-16,-1 11 0 16,1 5-1-16,-2 9 1 15,5 1 4-15,-6 5 0 16,0-3-5-16,0 2 0 15,0 0 0-15,-3-1 3 16,3 0-3-16,1-2 2 0,-2-3-1 16,-1 14 4-16,-5-1-4 15,-2 1 18-15,1 6 31 16,-1-10-48-16,0-5 3 16,0 6-2-16,1-3-2 15,2-7 5-15,6-4-6 16,3 0 0-16,3-2 2 15,0 5-1-15,0 3-1 16,-4 1 4-16,-1 1-1 16,-8-3 28-16,0 2-21 15,-3-2 5-15,-2-1 11 16,6-4-21-16,1 0 5 16,1-2-2-16,5 0-7 15,2-2 15-15,0-9-15 16,-3 0-1-16,3-9 5 0,0-6-2 15,-5-4-3-15,8-2 0 16,-7-6 2-16,4 0 3 16,3-5-5-16,0-4 0 15,0-5-1-15,0-4 3 16,0 0-2-16,0 0 0 16,0-2 0-16,0-1 8 15,0 0-8-15,0 4 0 16,0-4 3-16,-3 3 1 15,3-1-4-15,-5-2 0 0,5 0 4 16,0 0 1 0,0 0-5-16,0 0 1 0,0 0-2 15,0 0 4-15,0 3-4 16,0-3 1-16,0 0 0 16,-4 2 0-16,4-2 1 15,0 0-1-15,0 0 0 16,0 0 0-16,0 0 0 15,0 0 0-15,0 0 1 16,0 0 0-16,0 0-1 16,-3 0 0-16,3 0-2 15,-3 0 6-15,3 0-2 16,0 0-2-16,0 0 2 16,-15 0 3-16,-8 0-5 15,-22 0-1-15,-11 0 0 0,-24 3-9 16,-25 10-23-16,5 1-63 15,2-4-70-15,34-7-213 16,26-3-529-16</inkml:trace>
  <inkml:trace contextRef="#ctx0" brushRef="#br0" timeOffset="-31354">5171 676 350 0,'0'0'192'0,"0"0"-40"15,0 0-7-15,0 0-12 16,0 0-11-16,0 0-68 16,0 0 19-16,8-53-1 15,-8 48-18-15,0 2 4 0,0-3-18 16,0 3-16-1,0 1 8-15,-11 0-23 0,4 2 0 16,-21 0-8-16,-6 0 6 16,6 4-9-16,-15 34 2 15,-1 10 0-15,0 11-5 16,-5 6 8-16,20-4-3 16,17-2 0-16,9-6 5 15,3-5-6-15,11 0 1 16,22-7 0-16,9-10 1 15,6-7-1-15,8-10-2 16,-14-4-4-16,2-10-31 16,-6 0-20-16,5 0-51 15,4 0-71-15,-11-7-61 16,-10-2-137-16</inkml:trace>
  <inkml:trace contextRef="#ctx0" brushRef="#br0" timeOffset="-30990">5397 1080 385 0,'0'0'201'16,"0"0"-79"-16,0 0-17 16,0 0-55-16,0 0 5 15,0 0 8-15,134-9-10 16,-108 9 9-16,-21 7-31 0,13 8-3 15,-2 7-2-15,-14 8-4 16,-2 4 33-16,0 0-38 16,-31 7 1-16,-2-4 8 15,-1-5-19-15,8 0 8 16,6-8-7-16,-1-8-8 16,21-2 13-16,0-9-13 15,0-1 0-15,0-3 3 16,0 2-2-16,0 0 2 15,16-3 0-15,9 0-1 16,4 0-2-16,7 0-3 16,12-7-85-16,14-13-98 15,-8 4-219-15</inkml:trace>
  <inkml:trace contextRef="#ctx0" brushRef="#br0" timeOffset="-30155">5991 989 53 0,'0'0'502'0,"0"0"-402"15,0 0 7-15,0 0-19 16,0 0-19-16,0 0-37 16,8-16-27-16,-10 16 26 15,-16 2-20-15,9 4-6 16,0-3 21-16,-6-1-10 16,15-2-13-16,0 0 7 15,0 0-7-15,0 0-3 16,0 3 11-16,0-3-9 15,0 0 20-15,0 0-6 16,6 0 17-16,3 0 31 16,9 0-16-16,-3 0-11 15,-10-11-5-15,-2 4-17 16,-3-2 15-16,0 1-18 16,0 5 3-16,-5-1-2 0,-11 0-13 15,8 4-1-15,-1-2-4 16,3 2-4-16,0 0 6 15,-6 0 3-15,1 16-1 16,4-2-5-16,7 1 10 16,0-4-4-16,0 2 0 15,0-4 1-15,7-4-5 16,7 3 4-16,4-8 0 16,-6 0 5-16,-12 0-1 15,3 0-2-15,0 0 5 16,-3-3-6-16,0-7 12 0,0-4-12 15,0 1 0-15,0-1 10 16,0 7-10-16,-9 1 1 16,-6 6-2-16,3 0-5 15,-2 0 2-15,14 0-5 16,0 0 6-16,0 10 0 16,0 4 3-16,0-3-2 15,11-3 1-15,-1 0 0 16,-5-5-2-16,-5 2 4 15,0-3-2-15,9 1 4 16,-9-3-2-16,12 0 4 16,-9 0 0-16,-3-5-4 15,0-11 9-15,0 5-9 0,-3-5-2 16,-9 8 0 0,0 6-8-16,10-4 5 0,-11 6-4 15,8 0-26-15,5 0-45 16,0 0-67-16,18 8-55 15,34-3-47-15,5-5-216 16</inkml:trace>
  <inkml:trace contextRef="#ctx0" brushRef="#br0" timeOffset="-29545">6403 930 587 0,'0'0'129'0,"0"0"2"16,0 0 4-16,0 0-18 16,0 0-32-16,0 0-18 15,-29-37-23-15,29 32-29 16,0-4-2-16,0 9-1 15,8 0-11-15,5-2 3 16,-5 2-4-16,10 0 0 16,-6 0-2-16,9 2 2 15,0 14-1-15,-12 8-1 16,0 6 2-16,-9 2-4 0,0 0 6 16,0-2-2-16,0-4 9 15,0-2-7-15,0-5 1 16,0-3 3-16,-6-8-5 15,6-8 14-15,0 0 9 16,-3 0 19-16,3 0 11 16,0-19-43-16,0-13-4 15,11-3 3-15,7-2-10 16,10 5 11-16,-5 2-11 16,-7 6 0-16,-5 9-3 15,1 1 3-15,3 9 0 16,3 5-1-16,5 0-3 0,-2 0 1 15,0 0 3 1,-1 13 0-16,-4 11-9 0,2 3 9 16,-3 5-1-16,-7 5-3 15,2-2 7-15,-5-3-5 16,-2-4 2-16,2-4 0 16,-2-12-4-16,-3-1 4 15,0-3-31-15,0-8-90 16,0 0-161-16,0 0-309 15</inkml:trace>
  <inkml:trace contextRef="#ctx0" brushRef="#br0" timeOffset="55523">3213 3302 910 0,'0'0'85'0,"0"0"8"15,0 0-26-15,0 0 2 16,0 0-23-16,0 0-27 16,0 0 6-16,54-16-8 15,-21 7-12-15,20-1 16 16,3 3-16-16,10-5 2 15,-2 4 22-15,11 4-22 16,-9-5-1-16,-27 1-4 0,-1 2-1 16,-27 6 2-16,-1 0-3 15,-10 0-42-15,0 0-46 16,-24 0-13-16,-14 0-48 16,-5 9-71-16,11 2 5 15,-3-4 13-15,4 1 38 16,13-5 138-16,13-3 26 15,5 0 146-15,-3 0 30 16,-2 0-13-16,0 0-30 16,3 0-22-16,2 0-35 15,0 0-23-15,0 0-8 16,0 2-23-16,2 15 11 0,11 4 11 16,-1 6 17-16,2 2-7 15,-2 9-16-15,1 4-19 16,-2 4 5-16,-4 0-22 15,-2-1 4-15,-2 0-3 16,-3-10 0-16,0-3 2 16,3-5-5-16,-3-6-26 15,3-2-73-15,-3-9-97 16,9-2-158-16</inkml:trace>
  <inkml:trace contextRef="#ctx0" brushRef="#br0" timeOffset="55913">4262 2963 738 0,'0'0'212'15,"0"0"-26"-15,0 0-30 16,0 0-59-16,0 0-35 16,0 0-19-16,-62-36-3 15,49 36-24-15,-1 22-6 0,-4 20 1 16,1 12-3 0,-4 18 16-16,3 9-19 0,3 7 0 15,0 5 4-15,9 3-6 16,3 3 1-16,3-7-4 15,0-5 2-15,14 0 3 16,22-2-5-16,3-11 0 16,-1-9 0-16,-5-17-12 15,-9-30-46-15,-6-9-30 16,9-9-37-16,5-17-71 16,6-25-155-16</inkml:trace>
  <inkml:trace contextRef="#ctx0" brushRef="#br0" timeOffset="56423">4580 3374 614 0,'0'0'220'0,"0"0"-30"16,0 0-45-16,0 0-52 15,0 0-17-15,0 0-43 16,11-97-17-16,11 81 6 16,1 6-12-16,-7 7 2 15,-5 3-12-15,-2 0 3 16,9 3-2-16,-4 21-1 0,-2 3-8 16,4 5 8-16,-16 0-6 15,0-5 4-15,0-4 0 16,0-3 2-16,0-10 6 15,0-5-6-15,0-5 0 16,0 0 8-16,0 0-2 16,0 0 17-16,0-18 3 15,8-12-24-15,7-2 13 16,0-5-14-16,9-6 1 16,6 9 2-16,-4 1 0 15,-8 14-3-15,-6 9-1 16,-9 8-1-16,0 2-5 15,20 0 2-15,-2 26-4 0,9 12 8 16,-6 4-8 0,-9-1 8-16,-12 1-1 0,2-8 1 15,2-4-7-15,-7-9-28 16,3-5-62-16,-3-4-66 16,0-8-91-16,0-1-95 15</inkml:trace>
  <inkml:trace contextRef="#ctx0" brushRef="#br0" timeOffset="56657">4716 3572 416 0,'0'0'185'0,"0"0"-50"16,0 0 22-16,0 0-29 15,0 0-45-15,0 0 4 16,36 0-37-16,6 0 12 15,11-11-16-15,22-7-27 16,-5-1-4-16,9-3-15 16,-9 6 0-16,-16 8-5 15,-16 5-31-15,-23 3-86 16,-9 0-126-16,-6 22-95 16</inkml:trace>
  <inkml:trace contextRef="#ctx0" brushRef="#br0" timeOffset="56993">5017 3705 648 0,'0'0'174'16,"0"0"-16"-16,0 0-26 16,0 0-66-16,0 0-40 15,0 0 12-15,20-7-16 16,-2 7 3-16,-9 0-3 15,0 0-17-15,-3 5 10 16,-6 19-5-16,0 2 19 16,0 4-4-16,0 2-13 15,-8-3 0-15,-5 1 5 16,10-3-16-16,1-6 9 0,2-2-10 16,0-9 0-16,11-7 11 15,22-3-10-15,8 0 2 16,3 0 4-16,4-21-7 15,6-6-2-15,0-5-58 16,-5 0-94-16,-3-3-172 16,-12-2-396-16</inkml:trace>
  <inkml:trace contextRef="#ctx0" brushRef="#br0" timeOffset="57311">5320 2877 937 0,'0'0'196'0,"0"0"-28"16,0 0-37-16,0 0-74 15,0 0-23-15,0 0-8 16,-21-27-25-16,38 54 8 15,19 18-1-15,9 19 4 16,12 11 26-16,2 5-32 16,0 8 4-16,0 2-1 15,-17 5-6-15,-9 4 4 0,-15 3-7 16,-18 2 0-16,-13 8-4 16,-64 17-19-16,-29 7-98 15,-32 5-226-15</inkml:trace>
  <inkml:trace contextRef="#ctx0" brushRef="#br0" timeOffset="108529">1463 4277 547 0,'0'0'147'15,"0"0"-21"-15,0 0-26 16,0 0 5-16,0 0-36 16,0 0-19-16,0 0 3 15,-6-16-21-15,6 16-4 16,0 0-4-16,0 0-15 15,0 0 13-15,0 0-22 16,18 11 4-16,21 3 30 0,-1 1-19 16,13 4-5-16,-4 1 2 15,17 0-12 1,6 8 16-16,11-4-16 0,10 4 1 16,-1-1 11-16,2 3-9 15,6-1-3-15,-9 2 0 16,-9 5 3-16,-3-3 0 15,-23 1-3-15,-4-2 0 16,-14-13 0-16,-6 5 0 16,-4-8 0-16,-5 0 0 15,6-2 7-15,-9-4-8 16,0-5 1-16,-4 3 0 16,-4-1 3-16,-5-6-3 15,-2 2 0-15,0 0-2 16,1-3 7-16,-4 0 0 0,0 0-5 15,0 0 0-15,0 0 19 16,0 0-19-16,0 0 8 16,0-7 3-16,-13-16-9 15,-2 5 2-15,-8-6-4 16,-1 5 0-16,-3-1 2 16,1 0-2-16,2 7 0 15,4-1 0-15,2 4 3 16,5 4-2-16,8-2-1 15,-2 2 0-15,7 4 0 16,0 0 0-16,0 2 0 16,0 0-2-16,0 0 6 0,0 0-11 15,15 0 5-15,6 0 2 16,9 2-1-16,2 17 1 16,8-2 0-16,4 11-1 15,3 2 7-15,1 1-6 16,-1 4 0-16,-5-5 0 15,-7-1 1-15,-8 6-1 16,-16-3 0-16,-4-2-2 16,-7 1 6-16,-12-4-13 15,-32-3 6-15,-15 0-103 16,-1 0-119-16,0-2-324 16</inkml:trace>
  <inkml:trace contextRef="#ctx0" brushRef="#br0" timeOffset="114336">3713 5067 181 0,'0'0'415'16,"0"0"-271"-16,0 0-9 15,0 0-3-15,0 0-44 16,-163-54-11-16,153 45-6 16,8 7-30-16,2-1 4 15,0 1-18-15,0 2-15 16,0 0 13-16,0-10-20 0,9-2-1 15,12-3 3 1,11-8-1-16,4 6-6 0,12-5 0 16,1 1 0-16,12-3 2 15,-2 2-2-15,1 6 0 16,-7 0 0-16,-9 5 5 16,-8 0-7-16,-15 9 2 15,-9 2-18-15,-12 0-48 16,0 0-105-16,-7 19-59 15,-24 5-102-15</inkml:trace>
  <inkml:trace contextRef="#ctx0" brushRef="#br0" timeOffset="114599">3801 4890 326 0,'0'0'177'0,"0"0"-21"16,0 0-27-16,0 0-31 15,0 0-49-15,0 0 11 16,0 5-16-16,0 25 50 16,0 6-8-16,3 7-33 15,7 9-11-15,3 4-7 16,3 3-25-16,-9 4 10 16,1-9-20-16,-8 2 4 15,0-10 3-15,0-6-7 16,0-10-24-16,0-9-64 15,0-5-130-15,18-14-84 16,8-2-224-16</inkml:trace>
  <inkml:trace contextRef="#ctx0" brushRef="#br0" timeOffset="114990">4369 4422 450 0,'0'0'257'0,"0"0"-124"0,0 0 14 16,0 0-31 0,0 0-21-16,-66-141-16 0,63 141-47 15,-8 15-6-15,-1 36-5 16,-9 29-7-16,-9 12 22 15,4 12-6-15,2 10-6 16,-1 15 11-16,12 4-29 16,0 9 3-16,-8 5 5 15,9-2-14-15,1-4 13 16,11-1-13-16,0-10 2 16,8-14-1-16,28-26-1 15,-3-25-2-15,-7-17 1 16,7-22-23-16,-9-10-11 15,-1-13-53-15,20-3-16 16,4-32-30-16,12-29-115 0,10-9-165 16</inkml:trace>
  <inkml:trace contextRef="#ctx0" brushRef="#br0" timeOffset="115535">4672 5198 516 0,'0'0'159'0,"0"0"-51"16,0 0-3-16,0 0-9 15,0 0-22-15,-12-155-15 16,12 135-19-16,12 8-24 15,2-2 7-15,4 8-23 16,3 4 7-16,3 2-5 16,3 0 1-16,0 30 3 15,-1 4-6-15,-5 11 0 16,-3 3 10-16,-10 1-9 16,-4-7-1-16,-1-4 5 15,-3-8-2-15,0-12 5 16,0-10-8-16,0-3 0 15,0-5 14-15,0 0-9 16,0 0 13-16,0-16 21 16,0-16-23-16,0-8-5 0,15-8-11 15,6-6 3-15,0 4-4 16,2 10 3-16,-8 10-2 16,-4 12 0-16,-1 14 2 15,1 4-8-15,4 0-2 16,3 15 2-16,0 16-6 15,3 10 12-15,-6 1 0 16,0 6-1-16,3-2 3 16,-4-3-2-16,1-1 0 15,-3-4-18-15,-4-6-46 16,-5-2-113-16,1-6-95 16,-4-6-173-16</inkml:trace>
  <inkml:trace contextRef="#ctx0" brushRef="#br0" timeOffset="115804">4814 5567 417 0,'0'0'118'0,"0"0"20"16,0 0-2-16,0 0-26 15,0 0-39-15,0 0-18 16,-29 7-14-16,71-17-38 15,14-15 20-15,27-9-4 16,17 2-11-16,0-5 9 0,-5 13-15 16,-22 13 0-16,-22 8-5 15,-25 3-3-15,-16 0-47 16,-10 16-79-16,0 13-45 16,-13 1-64-16,-10-4-234 15</inkml:trace>
  <inkml:trace contextRef="#ctx0" brushRef="#br0" timeOffset="116121">5087 5681 258 0,'0'0'204'15,"0"0"-52"-15,0 0 7 16,0 0-33-16,0 0-30 0,0 0-6 16,-55 0-59-16,55 0-27 15,21 0 19-15,8 0-23 16,-2 0 2-16,-6 0 1 15,-7 0-1-15,1 0 9 16,-6 6-9-16,-3 18 4 16,-6 5 24-16,0 6-16 15,0 2 8-15,-13-2-7 16,-4-3-11-16,11-5 20 16,6-3-24-16,0-10 0 15,0-4 3-15,23-7 2 16,13-3-5-16,30 0 7 15,17-21-5-15,-6-25 0 0,13-13-2 16,-7 0-94 0,-15 9-148-16,-11 4-187 0</inkml:trace>
  <inkml:trace contextRef="#ctx0" brushRef="#br0" timeOffset="116474">5706 4486 110 0,'0'0'685'15,"0"0"-559"-15,0 0-6 16,-95-146-4-16,92 129 9 15,3 9-81-15,0 8-14 16,0 11-22-16,26 37 2 16,22 24 5-16,14 25 3 15,10 17-7-15,5 25 35 16,-2 22-34-16,-19 21 1 16,-17 23 4-16,-25 25-14 15,-14 16 6-15,-27 14-9 16,-42-4 1-16,-19-34-7 15,-10-34-51-15,-9-44-119 16,12-42-203-16</inkml:trace>
  <inkml:trace contextRef="#ctx0" brushRef="#br0" timeOffset="118680">82 5949 461 0,'0'0'161'16,"0"0"-18"-16,0 0-14 0,0 0-21 16,0 0 1-1,0 0-34-15,-68-107-18 0,68 107-26 16,-4 0-31-16,4 18 1 15,-3 23 8-15,3 26-3 16,0 17 23-16,0 16-17 16,0 20 7-16,0 22-3 15,3 18-9-15,18 1 9 16,6-17-15-16,15-24 5 16,14-21 1-16,19-21-7 15,20-15 0-15,18-13 4 16,20-14 1-16,7-12 1 15,-1-5-6-15,-8 3 1 0,-9 2-2 16,-6-6 1 0,-12 6 0-16,-9-10-4 0,-18-3 0 15,-15-6 3-15,-11-5 1 16,-10 0 0-16,-2 0 3 16,-3-8-3-16,-6-8 0 15,-4 0 1-15,-5 2 3 16,-12-4 1-16,-9-6-5 15,0 0 3-15,0-6-2 16,-27 0-1-16,-5 1 0 16,-6 5 5-16,2 0-5 15,5 6 5-15,11 7-5 16,5 5 2-16,6 6-1 16,4 0-1-16,5 0-5 0,0 0 4 15,0 0-9-15,26 6 10 16,15 9 0-16,10 5 0 15,-1-2 1-15,4-1-1 16,2 4 0-16,-2 3 6 16,0-3-5-16,-13-1 7 15,-18-5-7-15,-10 4 3 16,-13 5 6-16,-33 8-10 16,-44 21-6-16,-34 17-106 15,-31 14-560-15</inkml:trace>
  <inkml:trace contextRef="#ctx0" brushRef="#br0" timeOffset="148711">3413 7282 518 0,'0'0'199'0,"0"0"-45"15,0 0-21-15,0 0-26 16,0 0-23-16,0 0-13 16,-33-58-5-16,33 47-23 15,0 6-3-15,-13 2-7 16,-23 3-13-16,10 0 5 16,-18 0-17-16,-4 14 1 15,7 20 11-15,-19 2-16 16,-2 11 8-16,11 12-8 15,0 8-1-15,4 16 3 0,24 1-6 16,2-1 0 0,12-4 2-16,9-15 0 0,0-11-4 15,33-15 1-15,11-9-5 16,0-12 2-16,17-10-4 16,-12-7-15-16,-1 0-9 15,14 0-41-15,-17-13-26 16,-4-11-71-16,-1 0-65 15,-11 0-88-15</inkml:trace>
  <inkml:trace contextRef="#ctx0" brushRef="#br0" timeOffset="149213">3480 7812 20 0,'0'0'487'0,"0"0"-339"0,0 0 2 15,0 0-59-15,0 0-27 16,0 0-18-16,36-83-6 16,-13 73 2-16,2 3-13 15,-7 7-1-15,6 0 3 16,-19 0-20-16,19 7-5 16,-7 14-3-16,-17 11-1 15,0-3 7-15,0 6-8 16,-20-3 1-16,-13 3 16 0,-2-6-7 15,10-5-5 1,-10-7 0-16,21-4-5 16,4-7 5-16,10-6-4 15,0 0-1-15,0 0 9 0,0 0-8 16,0 0 2-16,-3 0 0 16,3 0-1-16,0 0-3 15,21-6 0-15,12 0 1 16,0-1 2-16,2 7-3 15,-8 0-3-15,12 0 3 16,-3 24-3-16,-7-5 1 16,-5 4 2-16,-21 7-3 15,0-1-2-15,-3 1 2 16,0-6 3-16,-18 0-2 0,-15-6 4 16,-3-4 4-1,-2 2-6-15,-4-11 3 0,13-5-6 16,9 0-58-16,10-5-176 15,10-25-119-15</inkml:trace>
  <inkml:trace contextRef="#ctx0" brushRef="#br0" timeOffset="149794">4045 7884 345 0,'0'0'351'0,"0"0"-188"15,0 0-5-15,0 0-50 16,0 0-59-16,0 0-23 16,-45-13-26-16,45 13 0 15,0 0 0-15,0 8 2 16,0 3 0-16,4-3-4 15,-4 2 4-15,3-4-2 16,2-4 0-16,5 4 0 16,1-6 4-16,-4 0-1 15,-5 0-2-15,7 0 11 0,-9 0-12 16,0 0 12 0,0 0-5-16,0 0 2 0,0-3 29 15,0-2-17-15,-9 5-2 16,3-6-7-16,-12 6-12 15,4 0-2 1,4 0-3-16,-1 0 5 0,7 6-7 16,4 2 7-16,0 8-8 15,0-8-7-15,7 2-6 16,1-4 17-16,7-6-10 16,-2 0 14-16,-2 0 2 15,1 0-2-15,-12 0 6 16,6 0 2-16,-6 0-5 15,0-11 15-15,0 6-2 16,0 2-1-16,0-2-6 0,-6-1-6 16,-3-4-3-16,0 7 0 15,4 3-9-15,5 0 3 16,0 0-86-16,0 0-146 16,8 0-118-16</inkml:trace>
  <inkml:trace contextRef="#ctx0" brushRef="#br0" timeOffset="150353">4580 7868 653 0,'0'0'213'0,"0"0"-34"15,0 0-38-15,0 0-36 16,0 0-46-16,0 0-10 16,-54-77-11-16,54 69-25 15,0-8 0-15,15 2-11 16,12 9-1-16,-10-3 4 16,7 8-5-16,-3 0 0 15,-4 0-5-15,6 8 10 16,-15 16-11-16,0 5 5 15,-4 1 1-15,2-1-1 16,-1 6 1-16,-5 2 0 16,0-7 1-16,0 0 1 15,0-13-3-15,0-10 1 0,0-2 0 16,0-5 8-16,0 0-8 16,0 0 17-16,0-12 25 15,0-17-21-15,0-2-5 16,0-10-15-16,15 1 0 15,9 3 5-15,3-6-3 16,-13 8-3-16,11 6 0 16,-11 13 1-16,8 8-7 15,4 8 3-15,-5 0 1 16,2 0-3-16,-2 19 0 16,9 10 3-16,-12 6 0 0,5 7-5 15,-5-1 6-15,-5-4-6 16,5-2 0-16,-18-3-3 15,0 0-51-15,-7-5-100 16,-47-3-235-16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33:03.84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0 567 572 0,'0'0'216'16,"0"0"-73"-16,0 0 2 15,0 0-13-15,0 0-57 16,0 0-28-16,0 0-11 15,0 0-16-15,24 16 7 0,-24-13-15 16,6-1 0 0,-3-2 3-16,15 0-2 0,14-13-1 15,22-5-8-15,20 4-3 16,-5-4 17-16,16-6-16 16,-1 0 1-16,-6 2-2 15,-11 12 3-15,-19 10-5 16,-19 0 1-16,-16-3-6 15,-13 0 5-15,0-3-52 16,-6 6-47-16,-32 0-38 16,4 17-51-16,-28 10-110 15,6-3-189-15</inkml:trace>
  <inkml:trace contextRef="#ctx0" brushRef="#br0" timeOffset="277">321 538 266 0,'0'0'196'0,"0"0"-26"15,0 0-40-15,0 0-20 16,0 0-8-16,0 0-5 16,6-16-2-16,-6 16-15 15,0 0-15-15,2 0-4 16,8 0-40-16,8 0-7 16,-18 0-10-16,0 21 2 15,0 0 2-15,0 17 4 16,0 0-10-16,0-1 18 0,0 9-20 15,0-1 2 1,0 0-2-16,0-4 4 0,0-4 0 16,0-13-4-16,-3-6-38 15,3-4-62-15,0-11-105 16,0 2-101-16,6-5-171 16</inkml:trace>
  <inkml:trace contextRef="#ctx0" brushRef="#br0" timeOffset="638">959 236 82 0,'0'0'672'0,"0"0"-459"16,0 0-35-16,0 0-45 15,0 0-38-15,0 0-39 16,-80-96-11-16,80 96-24 16,0 0-14-16,0 18 0 15,-11 19-7-15,-1 28 0 16,-6 12 7-16,15 15-6 16,-9 4 8-16,6 0-6 15,-3-2-3-15,9-17 10 16,0-5-9-16,0-5-1 15,15-13 0-15,15-9-3 16,-1-12 0-16,7-12-47 16,3-13-62-16,6-8-31 0,5 0-74 15,3-12-64-15,-6-14-198 16</inkml:trace>
  <inkml:trace contextRef="#ctx0" brushRef="#br0" timeOffset="1148">1177 835 353 0,'0'0'166'0,"0"0"-14"16,0 0-4-16,0 0-45 15,0 0-23-15,0 0 3 16,-21-81-25-16,21 74-1 16,0 2-28-16,11 2-17 0,7 3 2 15,3 0-13-15,7 0 1 16,-2 0-1-16,-3 10 3 15,-2 4-6-15,-3 1 2 16,-6 5 0-16,-4-2 2 16,-1 6 0-16,-7 0-2 15,0 3 4-15,0-6-2 16,-2-4 9-16,-5-7-7 16,1-7-3-16,6-3 32 15,0 0 9-15,0 0 10 16,0 0 4-16,0-16-32 0,0-11 3 15,0-2-11 1,6-6-8-16,9 2 11 0,3-1-19 16,0 2 6-16,2 2-4 15,1 9 2-15,-3 13-8 16,-3 2 3-16,0 6-5 16,3 0 3-16,-1 11-5 15,1 13 6-15,2 3 1 16,-7-1 2-16,2-4-7 15,-15-3 6-15,5-3 0 16,5-6-1-16,-10 7 1 16,5-4 0-16,-5-5-10 15,0 6-46-15,0-7-45 16,0-7-127-16,24 0-207 0</inkml:trace>
  <inkml:trace contextRef="#ctx0" brushRef="#br0" timeOffset="1457">1789 9 197 0,'0'0'691'0,"0"0"-512"16,0 0-21-16,0 0-69 15,0 0-40-15,0 0-34 0,-21-24-13 16,45 64-2-16,-1 13 30 16,10 6-5-16,3 16 12 15,3 2-22-15,-11 6-1 16,3-2 5-16,-16-4-18 16,-15-8 2-16,0-2-3 15,-3-3-3-15,-37-2 2 16,-12 2-67-16,-14 0-141 15,-2-3-269-15</inkml:trace>
  <inkml:trace contextRef="#ctx0" brushRef="#br0" timeOffset="286316">722 1319 449 0,'0'0'141'15,"0"0"0"-15,0 0-2 16,0 0-26-16,-154-17 4 0,124 17-46 16,-2 0-3-1,7 0-14-15,25 0-22 0,0 0 2 16,0 0-22-16,12 0-10 15,9 0 8-15,-3 0-10 16,18 0 0-16,26 0 0 16,36-4 1-16,33-13 14 15,8 5-15-15,10-5 4 16,-21 1 2-16,-15-1-6 16,-13 10-1-16,-31-1-33 15,-30 2-102-15,-31 6-61 16,-8 0-140-16</inkml:trace>
  <inkml:trace contextRef="#ctx0" brushRef="#br0" timeOffset="286535">761 1510 390 0,'0'0'209'0,"0"0"-61"15,0 0-33-15,0 0-56 16,0 0-39-16,0 0 20 15,65 47 38-15,9-37-14 16,24-10-10-16,18 0-17 16,12 0 10-16,3-21-18 15,-10 2-25-15,-5-5 6 16,-39 11-10-16,-26 13-66 16,-24 0-240-16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37:55.21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21 498 0,'0'0'422'0,"0"0"-297"0,0 0 17 16,0 0-58-16,0 0-50 16,0 0-29-16,81-14 1 15,-37 14 5-15,3 0-9 16,4 0-2-16,3 0 4 15,-10 0-4-15,-5 0 0 16,-9 0-35-16,-15 7-90 16,-12 7-96-16,-3 6-184 15</inkml:trace>
  <inkml:trace contextRef="#ctx0" brushRef="#br0" timeOffset="162">74 211 198 0,'0'0'226'0,"0"0"-64"16,0 0-70-16,0 0-25 16,0 0-19-16,0 0-6 15,155 29-4-15,-102-29-22 16,1 0-14-16,-10-5-2 16,-11-1-289-16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37:54.09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93 136 701 0,'0'0'201'0,"0"0"-24"16,0 0-51-16,0 0-21 16,0 0-47-16,0 0-33 0,-56-46-8 15,53 60-14-15,-9 23-3 16,6 19 20-16,-4 15-6 16,5 5 0-16,5 2-4 15,0 2-6-15,0-5 4 16,0 3-5-16,8-6-3 15,7-6 0-15,9-1-1 16,-12-12 0-16,9-7-47 16,15-17-56-16,-3-20-107 15,1-8-157-15,-6-1-290 16</inkml:trace>
  <inkml:trace contextRef="#ctx0" brushRef="#br0" timeOffset="480">312 708 312 0,'0'0'258'0,"0"0"-159"15,0 0-18-15,0 0 42 16,0 0-37-16,0 0-29 16,10-84-33-16,11 84-17 15,-6 0 18-15,8 0-14 16,-8 7-4-16,-4 9 6 15,-1-1-12-15,-4 12 6 16,6-6-7-16,-7 3 4 0,-2 7 2 16,-3-16-4-16,0 7 6 15,0-9 5-15,0-8-10 16,0-5 11-16,0 0 14 16,0 0 29-16,0 0 27 15,0-3-28-15,0-21-21 16,6-2-20-16,1 0-7 15,6-7 5-15,5-1-13 16,7-2 2-16,-1-4 0 16,-4 14-2-16,1-1 0 15,-11 13-2-15,1 14-3 16,4 0 4-16,5 0-2 0,-2 22-1 16,6 4-3-1,-9 12 7-15,3 0-3 16,0-9 1-16,-16-5-10 0,4 0 0 15,-6-2-16-15,0-1-37 16,0-5-54-16,-8-5-132 16,5-3-75-16</inkml:trace>
  <inkml:trace contextRef="#ctx0" brushRef="#br0" timeOffset="803">945 26 241 0,'0'0'486'0,"0"0"-315"16,0 0-14-16,0 0-26 16,0 0-81-16,0 0-28 15,4-26-1-15,17 26-19 16,2 24 29-16,13 24 4 15,0 0 1-15,-10 13 10 16,4 12-34-16,-13 4-3 16,-5 1 6-16,-6-4-14 15,-6-7 7-15,0-5-8 16,-6 0-1-16,-27-4-7 16,-1-8 6-16,-6-9-47 0,5-9-92 15,8-8-139-15,6-3-222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1:50:38.56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0 662 136 0,'0'0'69'15,"0"0"-5"-15,0 0 46 16,0 0 5-16,0 0-6 16,0 0-26-16,0 0-13 15,112-162-9-15,-96 117-7 16,-3-9-15-16,2-2-11 16,1-6-14-16,-3 2 5 0,-4 7-7 15,-2 2 2-15,-7 14-7 16,0 6 4-16,0 8 3 15,0 6-4-15,0 8 1 16,-7 7-11-16,-2 2-5 16,-10 0-8-16,0 8 9 15,-6 29 4-15,-7 14 0 16,10 3 2-16,3 7-1 16,10-4 2-16,9-1-2 15,0-4 1-15,0-4-1 16,6-3 0-16,16-2-1 0,0-5 1 15,3-8 1-15,4-10-2 16,2-7-7-16,4-6 0 16,-8-7 7-16,5 0 2 15,-4 0 1-15,-2-3 1 16,-4-12 1-16,-6-1-5 16,-4-7 4-16,-6-3 2 15,-2-5-5-15,-4-3 4 16,0 0-4-16,0 9 0 15,-4-1 1-15,-11 10-2 16,-1 4 0-16,3 9-2 16,4 3-4-16,-4 0-15 15,4 9 10-15,-1 27 10 16,2 10 0-16,0 4 2 0,8-1 0 16,0-4-1-1,0-8 4-15,0-3-4 0,8-13 0 16,10-3-1-16,7-12 0 15,3-6-4-15,4 0 5 16,0 0 11-16,5-14-10 16,-2-14 7-16,-3-4-5 15,-7 1 0-15,-9 3 2 16,-11 9-1-16,-5 1-1 16,3 7 0-16,-3 5-3 15,0 4 4-15,0 2-4 16,0 0-2-16,0 0-5 0,6 2-9 15,4 19 15 1,4-2 1-16,-6 1 0 0,1-3 0 16,1-3 1-16,-4-5 0 15,1-6 1-15,-4-1-2 16,3-2 0-16,-3 0 0 16,7 0 3-16,-1-2 4 15,7-21-5-15,0-3 2 16,-1 3-3-16,-2 7-1 15,-3 7 0-15,-7 9 0 16,3 0-2-16,0 0-2 16,7 0 1-16,0 0-2 15,-1 16 1-15,4-1 1 16,-3-6 3-16,1-1 2 16,2-5-1-16,1-3 2 0,2 0-2 15,-1 0 2-15,4 0 0 16,0-17-1-16,-3-6-1 15,0-5 3-15,-3-2-4 16,-10 5 2-16,-3 1 0 16,-3 10-2-16,0 2 2 15,0 4-2-15,-13 2-11 16,-9 6-4-16,0 0 2 16,3 0 6-16,5 0 6 15,-3 17 1-15,10-2 0 16,1 1 0-16,6 0-2 15,0-3-1-15,0-1-2 0,0-7-13 16,0 0 2-16,11-2 12 16,0 0 2-16,2-3 2 15,-4 0-5-15,1 0 5 16,-1 0 0-16,-2 0 1 16,-1 0 0-16,0 0-1 15,-3 0-1-15,1 11-2 16,-1 12-7-16,-3 5 7 15,0 12 3-15,0 5 7 16,0 12-1-16,0 10 8 16,0 21-3-16,-3 17 0 15,-4 6 17-15,1 2 2 16,0-8-19-16,-4-18-8 16,1-16 0-16,2-26-1 15,1-19 0-15,3-21 3 0,-7-5-3 16,-4 0 13-16,-5-11 7 15,-8-20 3-15,10-11-7 16,1-6-11-16,8-9-5 16,8-6 1-16,0-13-2 15,0-9-1-15,30-8 0 16,11-12-2-16,12-5-1 16,10-9 0-16,6 5-4 15,-1 15 1-15,-8 17 6 16,-9 23 1-16,-16 14 0 0,-13 8 0 15,-3 8 2 1,-13 7-1-16,-6-1-2 0,0 8 2 16,0 2-1-16,0 2 1 15,-9 5-2-15,-4 3 0 16,7 3-4-16,-4 0-1 16,1 0-1-16,-4 11 0 15,0 29 3-15,4 17 0 16,3 9 1-16,6 9 2 15,0 1 0-15,0-5 0 16,6-5 5-16,19-15-5 16,4-12 0-16,-7-16-3 15,0-11 1-15,3-12 2 0,0 0 5 16,-1 0 1 0,6-20 5-16,0-15-6 0,-3-13-1 15,-6-5-2-15,-9-10 1 16,-8-2-1-16,-4 3 0 15,0 3-2-15,0 13 4 16,-10 14 0-16,-3 15-1 16,7 13 2-16,6 4 0 15,-6 0-5-15,6 0-12 16,0 19-7-16,0 26 12 16,0 20 6-16,-2 6 1 15,-1 3 0-15,3-5 3 16,0-14-3-16,0-12-2 15,0-17 2-15,0-17 0 0,0-9 1 16,5 0-1-16,12 0 2 16,1 0 4-16,13-15-1 15,-6 1-4-15,1 2-1 16,-1 3 0-16,-3 9-2 16,6 0-4-16,-6 0-8 15,4 18-7-15,-1 7-10 16,-6 4-29-16,0-4-37 15,-1-8-21-15,-6-3-70 16,-2-11-63-16</inkml:trace>
  <inkml:trace contextRef="#ctx0" brushRef="#br0" timeOffset="219">999 351 349 0,'0'0'151'15,"0"0"-70"-15,0 0-66 16,0 0 2-16,0 0 6 16,193-11 8-16,-103 11-19 15,8 0-6-15,-6 0-6 16,-15 5-172-16</inkml:trace>
  <inkml:trace contextRef="#ctx0" brushRef="#br0" timeOffset="906">2131 659 280 0,'0'0'206'15,"0"0"-160"-15,0 0-22 16,0 0 33-16,0 0-13 16,0 0-38-16,32-5 19 15,9 5-10-15,6-3 15 16,-3 0-1-16,0-7 5 15,-7 5-1-15,-2-3-10 0,-2 0-2 16,-12 2-5 0,-9 3-6-16,-5-3-1 0,-7-5 2 15,0-3 11-15,0 0-6 16,-32-7-14-16,-9 8 0 16,-2-1 6-16,-1-1-7 15,3 4 6-15,9 3-7 16,10 6 1-16,6-2 4 15,10 1 2-15,6 3 4 16,0 0-11-16,0 0-4 16,0 0-4-16,25 0 8 15,16 12 5-15,3 1-1 16,4 8 1-16,-7-2-3 0,-11 4-2 16,-3-1 0-1,-13-2 0-15,-7 1-3 0,-4 1-1 16,-3-2-1-16,-5 6-7 15,-38 2 6-15,-6-3 1 16,5-3-69-16,19-2-98 16,21-8-43-16,4-12-213 15</inkml:trace>
  <inkml:trace contextRef="#ctx0" brushRef="#br0" timeOffset="1393">2811 371 458 0,'0'0'114'0,"0"0"-78"0,0 0 1 16,0 0 34-16,0 0-10 16,0 0-33-16,85-77 2 15,-79 74 4-15,-2 1-5 16,-1-2-11-16,-3 4 6 15,0 0 7-15,0 0 5 16,0 0-9-16,0 0-21 16,0 6 1-16,0 17-3 15,0 11 16-15,0 3 4 16,0 5-10-16,0 3-4 0,0 1-1 16,0 2-3-1,0-1 0-15,0-1-4 0,0-6-1 16,0-6-1-16,0-9 2 15,-3-11-4-15,-4-2-2 16,1-7 2-16,-7-5 2 16,-6 0 7-16,-3 0 12 15,-3 0-16-15,3 0 2 16,6 0-2-16,13 0-3 16,3 0 0-16,0 0-7 15,0 0-2-15,35 0 9 16,12 0 7-16,10-5-2 15,3-7-2-15,3 1-3 0,-1 0-24 16,-2 2-99-16,-3 1-92 16,-10 5-174-16</inkml:trace>
  <inkml:trace contextRef="#ctx0" brushRef="#br0" timeOffset="3853">424 2145 334 0,'0'0'154'15,"0"0"-66"-15,0 0-14 16,0 0-6-16,0 0-30 16,0 0-15-16,6-31-8 15,10 20 0-15,-4 0 9 16,4-4-3-16,3-5 5 0,3-5 1 16,2-9 2-16,3-8-4 15,-3-4 4-15,-2-8-6 16,-3 7-10-16,-10 13-1 15,-2 9 1-15,-7 10-3 16,0 3 7-16,0 7-1 16,0 2-8-16,0 3-8 15,-13 0-6-15,4 0-9 16,-4 0 13-16,5 8 2 16,0 19 4-16,5 6-4 15,3 9 0-15,0 11 0 16,0 5 1-16,3-1 2 0,13-9-3 15,0 0 1 1,-7-11 0-16,1-6-1 0,-7-8 0 16,-3-9 0-16,0-3 0 15,0-3-13-15,-3-2 8 16,-19-6 5-16,-4 0 10 16,1 0-10-16,1 0-10 15,5-20-16-15,6 1-23 16,7-1-19-16,6-3-25 15,0 3-27-15,32-3-30 16,1-2 45-16,2 5-6 16,3-18-27-16,-3 2 64 15,-4-1 69-15,-2-8 5 16,-7 6 19-16,-3-6 56 16,-7 0 17-16,1 2 4 0,-4 8 2 15,-2 10-20-15,-1 9-3 16,-6 10 17-16,0 3-13 15,0 3-14-15,0 0-23 16,0 0-11-16,0 0-14 16,0 0-16-16,0 3-1 15,0 30 0-15,0 16 1 16,0 13 13-16,6 9 0 16,1-2-6-16,-1 1 2 15,-1 1-6-15,1-12-1 16,-1-8-2-16,1-12 3 15,-1-25-3-15,-2-4 0 0,-3-8 1 16,5-2 4-16,-5 0 5 16,0-8 4-16,0-21-9 15,-5-2-5-15,-9-5 0 16,-8 1-1-16,-2 10-2 16,0-1-2-16,5 6 0 15,7 15 0-15,-1 0-4 16,7 5 3-16,3 0 1 15,3 0 0-15,0-3 3 16,0 3-4-16,6-5-8 16,38-5 12-16,13-4 1 15,14-12 2-15,-1 3 2 16,-7 1-2-16,-16 8 0 0,-15 5 0 16,-16 7-2-1,-7-2 1-15,-9 4-1 0,0 0 1 16,0 0-4-16,0 0 3 15,0 0-9-15,0 0-6 16,-6 23 15-16,-7 3 3 16,-3 8 1-16,4 0 1 15,2 5-5-15,4-2 2 16,6-3-2-16,0-5 1 16,0-7 2-16,0-11-3 15,3-5-1-15,10-6 1 16,3 0 3-16,1 0 9 0,-1-22-2 15,-2-3-4-15,-6-7-2 16,-8 4-2-16,0-4-1 16,0-1 1-16,0 2-1 15,-24 0 0-15,-1 11-1 16,-7 8 0-16,7 9-12 16,-3 3 3-16,2 0-2 15,7 23 11-15,4 5-1 16,12 6-1-16,3-3 2 15,0 1 0-15,22-4 1 16,12-5-1-16,4-4 1 16,6-13 3-16,4-6-1 15,-2 0-1-15,-2 0 6 16,-12 0-6-16,-10 0-1 16,-13-6 6-16,-5 1-4 0,-1-1 4 15,-3 0 2-15,0-1 7 16,3 6 6-16,-3 1 5 15,0 0-19-15,0 0-8 16,0 8-14-16,0 23 14 16,0 12 12-16,0 8 2 15,0 3 1-15,0 4 7 16,0 5-9-16,0-3-5 16,0-4 1-16,-10-7-6 15,4-18-3-15,3-9 1 0,-3-11 3 16,6-5-2-1,0-6 1-15,0 0 1 0,-4 0 9 16,-2 0 12-16,-7-20 18 16,1-25-42-16,2-11-1 15,4-21 3-15,6-14-2 16,0-5 3-16,0 0-4 16,10 5 0-16,12 15-2 15,0 13 2-15,0 12 0 16,-3 24-1-16,0 7 1 15,-4 8-1-15,4 9 0 16,2 3-3-16,9 0 4 16,0 0-3-16,8 3-2 15,-3 23 0-15,-3-1-1 16,-10 6-2-16,-13-3 0 0,-9 4-8 16,-6 2-2-16,-35 3-7 15,-19-3-46-15,1-2-67 16,8 0-121-16,10-9-349 15</inkml:trace>
  <inkml:trace contextRef="#ctx0" brushRef="#br0" timeOffset="5315">487 1517 111 0,'0'0'242'15,"0"0"-99"-15,0 0-24 0,0 0 5 16,0 0-18-16,0 0-6 16,0 0 12-16,-57-105-16 15,57 105-24-15,0 0-30 16,-6 0-15-16,-10 14-20 16,-3 31 17-16,-9 18-13 15,2 11 5-15,1 10-8 16,3 7 2-16,3 8 0 15,6-6-4-15,10-2-2 16,3-6-2-16,0-11-1 16,35-12-1-16,9-8-1 15,10-12-13-15,15-8-39 16,15-17-50-16,24-17-68 16,15 0-76-16,2-30-226 15</inkml:trace>
  <inkml:trace contextRef="#ctx0" brushRef="#br0" timeOffset="5684">1631 1571 142 0,'0'0'316'0,"0"0"-170"16,0 0-18-16,0 0-16 15,0 0-29-15,0 0-15 16,-53-51-16-16,53 51-18 16,9 0-9-16,23 0 0 15,15 0 22-15,7 0-14 16,-5 19-9-16,5 13-7 15,-4 16-1-15,-9 19-3 16,-9 13-3-16,-13 10-4 16,-16 4-4-16,-3-1-2 15,-22 3-1-15,-54 10-1 0,-30 4-21 16,-23-5-189 0,-4-9-192-16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37:53.50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0 108 459 0,'0'0'282'16,"0"0"-168"-16,0 0-1 16,0 0 8-16,0 0-45 15,0 0-22-15,0 0-13 16,0 0-18-16,0 0 1 16,0-12-8-16,3 7 7 0,12-1-3 15,23 1-14-15,1-3 4 16,6-6 0-16,12-3-8 15,-5-3 17-15,-1 7-18 16,-12 7 0-16,-13 4 2 16,-11 2 1-16,-5 0-8 15,-7 0-5-15,-3 0-64 16,0 0-54-16,0 2-85 16,-28 22-27-16,2-13-98 15</inkml:trace>
  <inkml:trace contextRef="#ctx0" brushRef="#br0" timeOffset="262">244 74 67 0,'0'0'245'0,"0"0"-75"16,0 0-10-1,0 0-19-15,0 0-46 0,0 0-6 16,-6 0-19-16,6 0-13 16,0 0-12-16,0 14-21 15,0 16 7-15,0 9 3 16,0 5 10-16,0 4 6 15,0 8-29-15,0-3-4 16,6 6-4-16,-1-9-9 16,2 2 6-16,-1-10-10 15,2-2 7-15,-1-8-6 16,-2-8-1-16,-2-5-16 0,-3-5-53 16,3-6-124-1,4-3-138-15,1-5-437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38:40.92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3 252 636 0,'0'0'164'0,"0"0"-68"16,0 0 22-16,0 0-6 16,0 0-51-16,0 0-27 15,-5-95-5-15,21 79-20 16,6 3 3-16,-1 2-12 16,3 3 0-16,-1 8-7 15,-2 0 7-15,-1 0-5 0,1 0 4 16,-3 21-6-16,0 6 2 15,-3 2-1-15,-9 3 6 16,-2 1-8-16,-4-6 8 16,0-10 0-16,0-5 1 15,2-9 3-15,-2-3 4 16,3 0-2-16,3 0 2 16,-4 0 33-16,5-3 18 15,-1-21-32-15,-1-3-24 16,8-2 3-16,2-4-5 15,6 8-1-15,2-6 0 16,-2 7-3-16,2 10 1 16,-2 9-2-16,1 5 0 0,1 0-14 15,3 11 18 1,-5 18-11-16,0 9-1 0,-6 0 11 16,-3 2-14-16,-3-3 6 15,-7-2-8-15,-2-3-56 16,0-3-33-16,0-16-126 15,0-4-83-15</inkml:trace>
  <inkml:trace contextRef="#ctx0" brushRef="#br0" timeOffset="394">770 76 10 0,'0'0'657'16,"0"0"-532"-16,0 0-23 15,0 0-15-15,0 0-40 16,0 0-20-16,2 0-26 16,19 0 1-16,0 0 4 15,6 0 0-15,5 0 10 16,-2 0-11-16,1 3 2 15,0 8 6-15,-6-3-12 16,-1 3 7-16,-9-3-5 0,-4 3 0 16,-2-4-1-1,-6 3-2-15,-3 2 0 0,0 0-1 16,0 0 4-16,0 7-1 16,-18-3 3-16,-8 3-4 15,-2-2 8-15,5 0-9 16,2-1-15-16,12-8-93 15,3 1-79-15,6-9-87 16,0 0-283-16</inkml:trace>
  <inkml:trace contextRef="#ctx0" brushRef="#br0" timeOffset="1027">808 508 153 0,'0'0'302'0,"0"0"-217"0,0 0-7 16,0 0 23-16,0 0-35 15,0 0-30-15,-3 0-15 16,21 0-8-16,9 0 33 16,0 0-8-16,2 0-9 15,1 0-2-15,6 0-19 16,3 0 3-16,2 0-11 15,-2 0-5-15,-1 0 2 16,-2 0-224-16,-10-6-354 16</inkml:trace>
  <inkml:trace contextRef="#ctx0" brushRef="#br0" timeOffset="1471">1263 82 63 0,'0'0'573'0,"0"0"-424"0,0 0-40 16,0 0-10-1,0 0-17-15,0 0-57 0,-12-75-7 16,36 73-3-16,5 2-14 16,4 0 9-16,3 0-10 15,-7 0 0-15,1 13 10 16,-3 6-10-16,-4 2 0 16,2 3 0-16,-17 8-4 15,-5 6-1-15,-3 2 4 16,-11 8 1-16,-19 0 21 15,-12 0-17-15,9-8 5 16,10-8 2-16,10-8-9 16,13-5 7-16,0-5-9 0,0-7 3 15,49-4 6 1,33-3-9-16,31-3 15 0,10-21-15 16,-14-3-1-16,-38 6-165 15,-44 5-373-15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38:38.81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16 527 340 0,'0'0'163'16,"0"0"-53"-16,0 0-14 15,0 0-11-15,0 0-37 0,0 0-11 16,-15-3 19-1,15 3-10-15,0 0 4 16,0 0 33-16,0-6-20 0,0 5 0 16,0-11-7-16,5-4-21 15,10-8-10-15,0 0-25 16,3 0 0-16,-3 5 1 16,-1 3-1-16,1 11-3 15,1 5 1-15,1 0-3 16,4 0-2-16,3 13 2 15,3 14 3-15,-9 11-8 16,-7 1 5-16,-8 8 5 16,0-8-1-16,-3-7 2 0,0-8-3 15,0-10 2 1,0-9 0-16,0-5 3 0,0 0 3 16,4 0 3-16,1 0 9 15,1-5-10-15,9-25 5 16,3-4-13-16,5-7 0 15,5 4-7-15,-2 5 9 16,-5 6-2-16,-1 7 0 16,-4 8-3-16,1 5-4 15,4 6-1-15,-3 0-3 16,3 0 9-16,-3 11-9 16,-3 10 8-16,-1 7 2 15,-2-2-2-15,-7 6-7 16,2 2 10-16,-4-4-10 15,-3-6-37-15,0-5-93 0,0-11-98 16,0-8-140-16</inkml:trace>
  <inkml:trace contextRef="#ctx0" brushRef="#br0" timeOffset="353">1064 179 334 0,'0'0'270'0,"0"0"-178"15,0 0 13-15,0 0 9 0,0 0-51 16,0 0-13-16,9-2-11 16,-9 2-15-16,-15 13 5 15,-17 5-5-15,-14 1 6 16,-3 8-4-16,1-1-12 15,3 5 5-15,12-3-13 16,10-1-3-16,11-3-3 16,6-3 0-16,6 1 0 15,0-3-2-15,0-4 4 16,0-3 2-16,23 0-4 16,5 0 0-16,11-2 11 15,2 4-10-15,10-7-2 0,8-4-28 16,0-3-134-16,-2 0-150 15</inkml:trace>
  <inkml:trace contextRef="#ctx0" brushRef="#br0" timeOffset="715">1284 90 264 0,'0'0'267'16,"0"0"-145"-16,0 0-26 16,0 0-15-16,0 0-21 0,0 0-43 15,86-90 0-15,-65 106-15 16,0-3 0-16,-3 22 6 16,-3-9-7-16,3 4 0 15,-10 8 6-15,2-6-4 16,-10-1 15-16,0 7-5 15,0-3-1-15,-13-1 26 16,-5-1-20-16,0-4-4 16,3-8 8-16,7-4-15 15,5-4 7-15,3-8-14 16,0 4 0-16,0-1-2 16,14-4 2-16,22-1-5 15,9 1-50-15,-1-4-127 16,-11 0-192-16</inkml:trace>
  <inkml:trace contextRef="#ctx0" brushRef="#br0" timeOffset="979">1884 484 686 0,'0'0'204'16,"0"0"-167"-16,0 0 45 15,0 0-10-15,0 0 9 0,-24 147 5 16,-8-91-45-16,-7-2-16 16,-14 5-12-16,-14 2-13 15,0-5 5-15,-8 8-5 16,7-13-149-16,3-8-289 15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37:56.35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462 65 614 0,'0'0'211'16,"0"0"-44"-16,0 0-33 15,0 0-33-15,0 0-68 16,0 0-15-16,-151-56-16 15,86 56 0-15,3 0 9 16,11 0-11-16,7 4-1 0,5 26-4 16,12-8 6-16,11 3-2 15,8-2 1-15,8-2-3 16,3 24-1-16,20-2 1 16,13 13 3-16,18 3 1 15,8 0 0-15,-6 0 2 16,6 3-3-16,-8 10 2 15,-8-8-4-15,-12 13 2 16,-6-12 0-16,-23-2-2 16,-5 0 6-16,0-8-3 15,-23 2-1-15,-21-7 0 16,-25 7 4-16,0-9-4 0,4-14 0 16,6-12 2-1,28-12 2-15,8-2-1 0,11 1-3 16,12-2 3-16,0 0 2 15,0-6-2-15,0-1-3 16,0 0 0-16,7 0-5 16,8 0 0-16,5 0-3 15,-2 16 8-15,8 19 2 16,-5 10-2-16,3 7 0 16,-7 1 4-16,-4 8-3 15,2 4 17-15,-15 15 3 16,0 13 2-16,0 9 14 15,0 15 30-15,0 18-31 16,0 14-15-16,6 25-4 16,-4 21 7-16,8 8-16 0,11 11-5 15,5-6 9-15,18 4-8 16,7-4-4-16,3 1 12 16,8-1-6-16,-3-7 10 15,4-3-12-15,-6 0-1 16,-2-11 17-16,8-5-18 15,-1-14 1-15,0-26 5 16,10-22-6-16,0-34 2 16,8-33-4-16,17-42-23 15,22-16-79-15,24-78-120 16,20-55-398-16</inkml:trace>
  <inkml:trace contextRef="#ctx0" brushRef="#br0" timeOffset="18274">1811 1254 516 0,'0'0'168'15,"0"0"-56"-15,0 0 13 16,0 0-30-16,0 0-18 15,0 0-27-15,0 0-37 16,-2-3 8-16,2 3-21 0,0 0-1 16,0 17-4-16,2 12 10 15,7 6-1-15,0 1 6 16,6 6-9-16,-6-8 15 16,3-4-16-16,-1-4 0 15,-1-10 4-15,-2-5 1 16,-1-3-5-16,-4-8 10 15,-1 0-10-15,1 0 32 16,3 0 11-16,6-11 7 16,6-18-16-16,8-14-26 15,4-7 5-15,4-9-13 16,-3-3 2-16,2-5 3 16,0 1-5-16,-1-1 0 0,4 10-2 15,-9 17 1 1,-3 16 1-16,-3 16 0 0,-6 8-13 15,3 0 11-15,-3 0-23 16,1 16 8-16,0 5 10 16,-4-1-12-16,-1-10 13 15,-7-5 2-15,2-5 4 16,-4 0 5-16,-2 0-4 16,3 0 5-16,-3 0 12 15,0 0-12-15,0-13 5 16,0-6-11-16,0 3 3 15,0 0 1-15,-5 0-4 16,-5 6 0-16,2 4-2 16,2 6 2-16,-3 0 0 0,0 0-10 15,-3 6-11-15,-6 24 15 16,-3 11 2 0,3 11 4-16,3 1-5 0,12 1 10 15,3-9-5-15,0-3 0 16,16-7 1-16,14-8 0 15,2-6-1-15,3-12 0 16,4-8 3-16,-3-1 2 16,2 0 4-16,1-1-9 15,5-26 3-15,-1-3-6 16,-11-5 0-16,-17 11-86 16,-15 8-109-16,-6 6-119 15</inkml:trace>
  <inkml:trace contextRef="#ctx0" brushRef="#br0" timeOffset="50538">965 3570 383 0,'0'0'193'16,"0"0"-42"-16,0 0-24 16,0 0-24-16,0 0-26 15,0 0-36-15,0 0-5 16,0 0 2-16,8-54-10 16,1 47-1-16,9 1-4 0,0-5-15 15,2 6 1 1,8 1-9-16,-2 4 2 0,2 0 0 15,-5 0-2-15,-2 0 0 16,-3 6-2-16,-6 14-2 16,-1 6 4-16,-6 6-4 15,-5 14 4-15,0-4 1 16,-5 4-1-16,-21-1 0 16,-5-7 11-16,5-6-9 15,-1-5 21-15,6-9-9 16,7-4-8-16,2-7 27 15,2-1-7-15,2-1 2 16,2-2-9-16,2 0-9 16,4-3 5-16,0 3-15 15,0-3 0-15,0 0 7 16,0 0-6-16,0 0-1 0,4 0 0 16,17 0 1-16,11 0 0 15,11 0-1-15,-2-9 5 16,3 1-4-16,-3 3 4 15,1-3-5-15,-2 0 0 16,-9 2 1-16,0 1 0 16,-11 3-1-16,-7-1 0 15,-5 0-4-15,-5 3 4 16,-3 0-50-16,0 0-33 16,0 0-44-16,0 0-68 15,0 0-101-15,0 0-389 0</inkml:trace>
  <inkml:trace contextRef="#ctx0" brushRef="#br0" timeOffset="50924">1562 3463 579 0,'0'0'170'0,"0"0"-39"15,0 0-15-15,0 0-31 16,0 0-45-16,0 0 0 16,-13-8-31-16,29 5-8 15,17-2 10-15,14-3 3 16,6-1 1-16,7-1 9 15,-1 2-13-15,-3 0 4 16,4 3-15-16,-12-3 1 16,-10 5 2-16,-14 3-1 15,-15-3-2-15,-9 3 0 16,0 0-15-16,0 0-38 16,-6 0-56-16,-18 0 3 0,-2 0-67 15,-7 7-102 1,9 5-112-16</inkml:trace>
  <inkml:trace contextRef="#ctx0" brushRef="#br0" timeOffset="51155">1862 3423 81 0,'0'0'163'0,"0"0"-10"15,0 0 8-15,0 0-29 16,0 0-22-16,0 0-40 16,-9 0-4-16,9 5-11 15,0 14-33-15,0 0 27 16,0 4 6-16,2 15-19 15,5-4 18-15,4 15-25 16,-1-1 3-16,-5 0-6 16,8-5-21-16,-5-3 0 15,5-5 0-15,-2-6-4 0,-2 0-2 16,-6-7-16-16,5-6-107 16,-4-6-129-16,2-4-170 15</inkml:trace>
  <inkml:trace contextRef="#ctx0" brushRef="#br0" timeOffset="51560">2385 3000 541 0,'0'0'242'0,"0"0"-56"16,0 0-58-16,0 0-1 16,0 0-55-16,0 0-16 15,-51-125-1-15,51 125-25 16,0 0-11-16,0 0-7 16,-3 10-12-16,-5 25 0 15,-2 21 0-15,-1 11 0 16,1 19 15-16,-1 21-14 15,2 13 12-15,0 7 0 16,2 5-8-16,5-6 7 16,2-9-10-16,0-10 3 0,0-8 1 15,0-10-6 1,20-15 0-16,1-4 1 0,4-22-1 16,1-13-5-16,-3-9-30 15,-5-16-44-15,3 4-45 16,-6-11-107-16,3-3-118 15</inkml:trace>
  <inkml:trace contextRef="#ctx0" brushRef="#br0" timeOffset="52143">2587 3698 526 0,'0'0'207'0,"0"0"-69"15,0 0-24-15,0 0-28 16,-30-144-18-16,30 123-20 16,0 1-9-16,0 7-23 15,0 2 7-15,5 5-22 16,11 6 0-16,4 0-2 15,4 0-3-15,6 17-2 16,0 18-8-16,-9 0 12 0,-3 5-1 16,-7 3 3-16,-6-8 0 15,2-3 2-15,-7-6 1 16,0-9 1-16,0-7-2 16,0-8 0-16,0-2 9 15,0 0-8-15,0 0 6 16,0 0 10-16,0 0-1 15,3-15 16-15,0-12-31 16,2-8-2-16,5-5 6 16,5-5-4-16,-1-4-3 15,4 7 0-15,0 9 4 16,-6 10-1-16,1 9-3 16,-5 12-1-16,0 2-3 15,4 0-5-15,1 8-2 0,5 17 7 16,-4 8 1-1,-2 7-1-15,-2-2 4 0,-2-2 0 16,0-2 3-16,2-9-2 16,-5-2-1-16,-2-5 0 15,-3-2-44-15,0 3-50 16,0 0-105-16,0 3-110 16,0 2-356-16</inkml:trace>
  <inkml:trace contextRef="#ctx0" brushRef="#br0" timeOffset="52424">2544 4077 397 0,'0'0'334'15,"0"0"-168"-15,0 0-18 16,0 0-30-16,0 0-61 15,0 0-55-15,31-17 1 16,20 0 4-16,8 1 4 16,9-1 9-16,3 5-9 15,4 0 1-15,-1 2-12 16,-9 3 0-16,-14 3-4 16,-15 4 3-16,-16 0-48 15,-14 0-123-15,-6 11-52 16,0 8-37-16</inkml:trace>
  <inkml:trace contextRef="#ctx0" brushRef="#br0" timeOffset="52789">2848 4171 153 0,'0'0'317'0,"0"0"-191"15,0 0-3-15,0 0-29 16,0 0-51-16,0 0 7 15,35-2-4-15,-14 2-16 16,7 0-5-16,-8 0-2 16,-2 0-20-16,0 10 12 0,-7 6 4 15,-8 3-6-15,1 0 4 16,-4 5 1 0,0-3 10-16,0 3 2 0,-12-3-1 15,2-1-4-15,5 1-16 16,-1-5-2-16,-4-3 5 15,10-4-9-15,0-7 0 16,0-2-3-16,0 0 3 16,0 0-4-16,3 0 2 15,19 0-1-15,4-5 19 16,10-12-19-16,8-4-3 16,7-3-16-16,9-3-92 15,-4-5-89-15,1-6-231 16</inkml:trace>
  <inkml:trace contextRef="#ctx0" brushRef="#br0" timeOffset="53217">3246 3070 649 0,'0'0'205'0,"0"0"-39"16,0 0-41-16,0 0-32 0,0 0-43 16,0 0-4-16,-3-78-22 15,3 72-13-15,0 4 15 16,0 2-22-16,13 0 1 15,4 0-5-15,12 22 3 16,10 18 7-16,5 21-9 16,-5 17 7-16,-4 18 21 15,-1 11-19-15,-11 8 2 16,-5-3-1-16,-6-2-10 16,-12-3 10-16,0 0-11 0,-12 0 1 15,-20 5 7 1,-1-2-8-16,-5-4-5 0,-1-9-11 15,0-22-76-15,9-19-78 16,4-16-197-16,2-14-419 16</inkml:trace>
  <inkml:trace contextRef="#ctx0" brushRef="#br0" timeOffset="53589">3763 3626 657 0,'0'0'129'16,"0"0"-23"-16,0 0 30 16,0 0-49-16,0 0-50 15,0 0-37-15,30-11 0 16,6 9 16-16,5-4-3 16,6 1 11-16,4-1 0 15,5 4-18-15,1-3-4 0,-3 2-2 16,-16 0-1-16,-14 3-15 15,-16 0-172-15,-8 0-126 16,0 0-266-16</inkml:trace>
  <inkml:trace contextRef="#ctx0" brushRef="#br0" timeOffset="53846">3849 3358 583 0,'0'0'246'0,"0"0"-80"0,0 0-22 15,0 0-31 1,0 0-78-16,0 0-28 0,39 24 5 16,-24 27 26-16,2 8-7 15,1 5-4-15,2 3-7 16,2 6 8-16,-4-4-21 15,-12-4-6-15,-6-2-1 16,0-4-10-16,-6-8-133 16,-18 6-264-16</inkml:trace>
  <inkml:trace contextRef="#ctx0" brushRef="#br0" timeOffset="75632">968 2974 294 0,'0'0'153'0,"0"0"-47"16,0 0 19-16,0 0-46 15,0 0-5-15,0 0-17 16,-51-83 0-16,51 83 0 0,-3-3-24 16,3 3 5-16,-5 0-25 15,-8 3-11-15,-7 32 11 16,-4 18-10-16,-9 21 7 16,6 26 7-16,0 18-11 15,7 10 24-15,2 8-11 16,9 1-12-16,5-1 10 15,4-3-15-15,4-10-2 16,49-8 1-16,34-16 5 16,34-16-3-16,31-8-3 15,20-16-36-15,10-11-54 16,-13-19-189-16,-42-14-331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39:24.972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33 306 39 0,'0'0'642'16,"0"0"-473"-16,0 0-28 0,0 0-23 15,0 0-15-15,0 0-35 16,-29-73-13-16,29 52-6 16,0-1-24-16,0 4 3 15,16-1-14-15,-3 6-10 16,5 4 10-16,7 7-14 15,-1 2-1-15,2 0-2 16,1 0 4-16,-3 16-7 16,-6 7 6-16,-10 10 0 15,-5-4-7-15,-3 6 5 16,0-3 2-16,0-3-2 16,0 1 7-16,0-11-6 15,-3-6 1-15,3-10 0 0,0-2 7 16,0-1-6-1,0 0 7-15,0 0 7 0,0-20-15 16,10-4 14-16,1 0-4 16,4 0-7-16,0-5 15 15,0 0-15-15,3 7 0 16,3 1-3-16,-8 10-6 16,5 11 4-16,0 0-2 15,3 0-1-15,0 2-2 16,1 17 7-16,-2 5-8 15,-6 2 1-15,1 4-24 16,-2 0 1-16,-5-1-35 16,-5-2-21-16,-3 0-62 15,0-6-138-15,0 0-263 0</inkml:trace>
  <inkml:trace contextRef="#ctx0" brushRef="#br0" timeOffset="404">1053 29 576 0,'0'0'272'0,"0"0"-113"15,0 0-4-15,0 0-48 0,0 0-45 16,0 0-21-16,3-29-21 15,-3 29-2 1,-3 0-16-16,-18 0 1 0,-9 19 20 16,-8 2-17-16,-7 1 1 15,-6 5-3-15,1-9-2 16,5 6 10-16,10-8-12 16,17 3 3-16,9-3-3 15,7-6 0-15,2-1-1 16,0-1-1-16,11 3 4 15,22-4-1-15,5 4-1 16,1-2 0-16,5-2 4 16,-8-2-4-16,0 1-2 15,-13 2-16-15,-2 0-67 0,-6 0-70 16,-8 3-137-16,4-1-245 16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39:26.406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36 49 558 0,'0'0'207'0,"0"0"-63"16,0 0-5-16,0 0-29 15,0 0-32-15,0 0-22 16,-36-42-23-16,39 42-14 16,24-3-16-16,5 0 5 15,1 3 6-15,0 0-7 16,-4 0-3-16,-4 11-4 16,-5 21 5-16,-11 1-4 15,-9 10 0-15,0 2-1 16,-6 0 8-16,-27 0-6 0,-6 4 5 15,-2-7-7-15,11-7 0 16,16-11 7-16,10-8-7 16,4-5-2-16,0-2 1 15,27-5-4-15,9-4 5 16,6 0 0-16,9 0 3 16,1 0-9-16,4 0-16 15,-5-11-125-15,-17 6-176 16,-14 3-528-16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39:28.385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59 142 170 0,'0'0'289'0,"0"0"-151"16,0 0-6-16,0 0-39 0,0 0-9 16,0 0-15-1,0 0-13-15,-59 13 10 0,59-13-19 16,0 0-8-16,0 0 16 16,0 0-22-16,0-8 0 15,0-10-20-15,13-1-13 16,0-5 20-16,3 5-20 15,4 3 4-15,1 5-9 16,-3 4 4-16,3 3 0 16,-4 4 0-16,1 0 1 15,0 0-4-15,-3 19 4 16,1 14 0-16,-1 6-6 16,-10 5 0-16,-2 0 6 15,-3 2 0-15,0-9 3 16,0-5-2-16,0-10-1 0,0-10 0 15,0-5-1-15,0-4 8 16,0-3-7-16,0 0 6 16,0 0-2-16,0-17 10 15,0-14-14-15,3-2 0 16,12 1 5-16,3 0-3 16,0-2 1-16,2 6-3 15,-2 7 1-15,3 8-6 16,-3 10 2-16,3 3-9 15,-1 0 11-15,1 0-6 16,2 13 4-16,-1 19-11 16,-1 3-15-16,0 0 10 15,-7-3 1-15,1-7-1 0,-6-4-21 16,0-4-76-16,-7 0-34 16,-2-10-70-16,0 0-204 15</inkml:trace>
  <inkml:trace contextRef="#ctx0" brushRef="#br0" timeOffset="346">636 51 423 0,'0'0'200'0,"0"0"-76"15,0 0-37-15,0 0-31 0,0 0 7 16,0 0 14-16,137-43-14 16,-95 40-18-16,-11 3-12 15,-3 0 0-15,-7 0-16 16,-6 0 13-16,-4 0-19 16,-4 3-5-16,-7 11 11 15,0 0-17-15,0 1 6 16,0 4 6-16,-10 2-9 15,-16 0 9-15,-4 3-12 16,-2 0 1-16,2-1-2 16,3-8-5-16,9 6-78 15,9-4-102-15,9-7-67 0,0 6-208 16</inkml:trace>
  <inkml:trace contextRef="#ctx0" brushRef="#br0" timeOffset="581">817 415 509 0,'0'0'198'15,"0"0"-96"-15,0 0-10 16,0 0-15-16,0 0-28 0,0 0-28 15,147-62-17 1,-101 49 2-16,-2 5-6 0,-5-3-14 16,-14 6-106-16,-14 5-191 15</inkml:trace>
  <inkml:trace contextRef="#ctx0" brushRef="#br0" timeOffset="977">1170 57 263 0,'0'0'360'0,"0"0"-192"16,0 0-51-16,0 0-7 15,0 0-49-15,0 0-3 16,48-54-20-16,-35 51-18 15,1 3 6-15,6 0-21 16,-2 0-1-16,-3 0-4 16,3 8 4-16,-5 6-7 15,-5 7 3-15,2 3-1 16,-10 3-2-16,0 5 3 16,0 6 0-16,-5 6 6 15,-18-1-6-15,0-3 10 16,5-5-10-16,9-11 1 0,9-5 0 15,0-8-1-15,17-8-5 16,19-3 3-16,7 0 3 16,3-3-3-16,-4-13-19 15,-4-3-59-15,-5 0-94 16,-12 6-198-16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38:52.74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0 957 75 0,'0'0'414'15,"0"0"-240"-15,0 0-21 16,0 0-20-16,0 0-25 15,0 0-25-15,0 0-29 16,0 0-1-16,0 0-3 16,0 0-16-16,0 0 4 15,0 0-6-15,3-8-10 0,0-8-5 16,-3-3-12 0,7 1-5-16,-2-4 0 0,1 14 4 15,1 0-7-15,1 3 3 16,4 5-1-16,-3 0-7 15,6 0 5-15,-3 0-1 16,2 0 3-16,4 8-4 16,0 19 2-16,-3 5 1 15,-3 2 2-15,-6 4-3 16,-3-3 3-16,-1-6 0 16,-2-5 0-16,0-8 3 15,0-6-2-15,0-4-1 16,0-6 0-16,3 0 10 15,1 0-7-15,-4 0 8 16,0-8 1-16,0-16-12 0,6-3 1 16,6-10-1-1,2-4 0-15,7-1-2 0,6 2 3 16,-6 1-2 0,5 8 0-16,-8 10-3 0,0 2 4 15,3 14-4-15,-4 5 0 16,1 0-1-16,3 0-5 15,2 18 4-15,-5 12 3 16,0 5-11-16,-5 5 12 16,-1 0-15-16,-4-6 5 15,-2-10-10-15,1 1-59 16,-7-4-33-16,0 2-88 0,0-6-114 16</inkml:trace>
  <inkml:trace contextRef="#ctx0" brushRef="#br0" timeOffset="412">913 120 413 0,'0'0'276'16,"0"0"-127"-16,0 0-1 0,0 0-25 15,0 0-22-15,0 0-28 16,-54-76-38-16,33 88 3 16,-9 38-12-16,-2 14 0 15,-1 12 8-15,7 9-5 16,5 1-7-16,3 5-5 15,14 0-12-15,4 16 15 16,0 0-15-16,0-3-2 16,0-8 1-16,22-16 1 15,10-10-4-15,1-15-1 16,14-5 2-16,-2-16-4 16,-1-13-16-16,7-10-50 0,-1-11-46 15,4 0-62-15,-6-5-109 16,-9-17-153-16</inkml:trace>
  <inkml:trace contextRef="#ctx0" brushRef="#br0" timeOffset="1063">1385 706 150 0,'0'0'295'0,"0"0"-131"15,0 0-11-15,0 0-13 16,0 0-29-16,0 0-3 16,3-97-33-16,-3 81 19 15,0 1-49-15,0-2-11 16,0 14 8-16,-7 1-16 15,-1-1-9-15,0 3 0 0,-14 0-16 16,1 0 1 0,-5 19-2-16,0 16 0 0,-2 10-8 15,7 14 8-15,6 1 0 16,10-1-2 0,5 1 5-16,0-9-5 0,0-3 2 15,23-10 0-15,-2-12-6 16,6-4-27-16,0-6-47 15,3-5-61-15,6-7-96 16,2 0-154-16</inkml:trace>
  <inkml:trace contextRef="#ctx0" brushRef="#br0" timeOffset="2924">2921 69 506 0,'0'0'252'0,"0"0"-85"15,0 0-7-15,0 0-46 16,0 0-13-16,0 0-44 15,-39-69-32-15,39 69-24 16,18 29 6-16,18 35-7 0,5 17 24 16,7 2 4-16,-9 13 6 15,-7 8-13-15,-12 8-9 16,-7 8 5-16,-13-2-15 16,0 2-1-16,-3-2 1 15,-30-5 3-15,-17-3-10 16,-19-12-29-16,-8-10-137 15,0-18-184-15</inkml:trace>
  <inkml:trace contextRef="#ctx0" brushRef="#br0" timeOffset="6713">1640 1160 22 0,'0'0'114'0,"0"0"-63"15,0 0 75-15,0 0 16 16,0 0-25-16,0 0-11 15,-33-34-12-15,33 25-1 16,0 4 2-16,0-3-18 16,0 0-14-16,0 3 5 15,0-1-21-15,0 1-4 16,0 3-14-16,0-4-10 16,0 3-10-16,0-2-9 15,13 2-1-15,2 3-2 16,-4-3-4-16,-2 3 5 0,0 0-5 15,-2 11-1 1,-7 13 8-16,0 6-12 0,0 10 7 16,0 0 3-16,-21 1 2 15,-1-7 3-15,8-10 1 16,4-8-4-16,8-5 4 16,2-6-3-16,0-2-1 15,0-3 0-15,0 3 1 16,0-3-3-16,8 0 5 15,14 0-4-15,10 0 1 16,6-22-40-16,4 0-52 16,-7-2-100-16,-10 11-180 15</inkml:trace>
  <inkml:trace contextRef="#ctx0" brushRef="#br0" timeOffset="6978">1784 960 520 0,'0'-6'126'0,"0"-1"-19"16,0 1-6-16,0 3-43 15,11-8-43-15,12 9 4 16,7-9-8-16,6 1-2 15,3-1-4-15,5-11-3 16,1 9 3-16,-6 2-5 16,-10 4-9-16,-11 1-68 0,-18-2-98 15,0 5-92-15</inkml:trace>
  <inkml:trace contextRef="#ctx0" brushRef="#br0" timeOffset="7214">1943 759 483 0,'0'0'133'15,"0"0"3"-15,0 0-23 16,0 0-50-16,0 0-30 16,0 0-33-16,-5 16 12 0,5 5-8 15,0 12 24-15,0-1-1 16,0-5 20-16,0 6-30 15,0 3-7-15,0 1-10 16,0 3 0-16,0-2-6 16,0-8-145-16,0-12-217 15</inkml:trace>
  <inkml:trace contextRef="#ctx0" brushRef="#br0" timeOffset="7568">2362 634 658 0,'0'0'171'0,"0"0"-30"0,0 0 2 15,0 0-51-15,0 0-28 16,0 0-33-16,0-38-5 15,0 38-26-15,-12 0 4 16,-9 11-7-16,-2 18 3 16,-3 17 0-16,8-7-4 15,0 4 9-15,8 3-7 16,7 5 2-16,3-3 0 0,0 0 1 16,0-3-1-16,13-10 0 15,8-4-2-15,2-11-8 16,3-4-53-16,2-8-52 15,-5 0-79-15,3-2-63 16,-1-5-193-16</inkml:trace>
  <inkml:trace contextRef="#ctx0" brushRef="#br0" timeOffset="8063">2484 1069 443 0,'0'0'173'15,"0"0"-35"-15,0 0-17 16,0 0-38-16,0 0-12 16,0 0-25-16,0-61-34 0,0 58 2 15,9-3-14-15,0 4 0 16,-3-1 1-16,0 3-1 16,-3 0-2-16,-3 0 0 15,0 0-9-15,0 11 8 16,0 5-2-16,0 7 5 15,0-6 6-15,-13 7-6 16,0-3 6-16,3-1-4 16,2-7 1-16,4-8 0 15,4-5-3-15,0 0 0 0,0 0 10 16,0 0-10 0,0 0 5-16,15 0-2 0,9 0 3 15,3-5 8-15,-1 0-14 16,1 5 0-16,-9 0-5 15,0 0 2-15,-4 2 0 16,-2 13 0-16,-3 2-2 16,-2 2 3-16,-5 0 2 15,-2-1-4-15,0-2 3 16,0 1 1-16,-15-2 0 16,-14-1 1-16,-13-1 2 15,-5-2 2-15,-2-6-5 16,5-2 0-16,8-3-1 15,13 0-101-15,15 0-198 16,8-3-393-16</inkml:trace>
  <inkml:trace contextRef="#ctx0" brushRef="#br1" timeOffset="43544">1442 1711 437 0,'0'0'325'16,"0"0"-196"-16,0 0 8 16,0 0-8-16,0 0-22 15,0 0-22-15,-13-40-38 16,13 40-12-16,0 0-11 15,0 0-15-15,0 0 9 16,0 0-11-16,0 0-7 16,0 0 0-16,0 5 2 0,0 25-2 15,-2 7 1 1,2-8 3-16,0 1 0 0,0-9-4 16,0-4 0-16,0-4 2 15,0-12-2-15,0 11-3 16,0-12 1-16,5 2-1 15,10-2 3-15,14 0 0 16,14 0 0-16,14 0 1 16,20-10-1-16,8-4 0 15,10 4-2-15,0 7 6 16,-2 1-10-16,-4 2 6 16,-9 0-3-16,-8-6-2 0,-7 3 5 15,-6-5 0 1,-5 6-4-16,-8 2 8 0,5 0-6 15,0 0 2-15,3-5 0 16,-7-4 1-16,-8 8-1 16,-9-8 0-16,-12 6 0 15,-10 1 2-15,-5-1-1 16,0 0-1-16,-1 3 0 16,-2 0 10-16,0 0-10 15,0-4 7-15,0-10 3 16,0 0-9-16,0-1 17 15,0-2-12-15,0 1-4 16,0-1 25-16,0 2-23 16,0-1 7-16,-8 5-3 15,-4 3-4-15,3-3 3 0,0 1-7 16,6-6 0-16,0-3 0 16,3 8 0-16,0 1-4 15,-3 2-20-15,3 8-85 16,-2 0-108-16,-8 0-212 15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39:01.29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34 1325 356 0,'0'0'315'15,"0"0"-200"-15,0 0 5 16,0 0 4-16,0 0-38 15,0 0-29-15,-34 0-26 0,34 0 0 16,0 0-15-16,3 0-12 16,17 0 8-16,14 0-8 15,10 0 14-15,2 0-5 16,5 0-13-16,0 0 12 16,-1 0-12-16,-4 0 1 15,-11 0-5-15,-11 0-49 16,-13 0-154-16,-11 0-179 15</inkml:trace>
  <inkml:trace contextRef="#ctx0" brushRef="#br0" timeOffset="308">175 1168 600 0,'0'0'203'16,"0"0"-63"-16,0 0 26 15,0 0-33-15,0 0-58 16,0 0-6-16,0-48-24 16,0 48-21-16,0 0-24 15,0 29-1-15,0 14-11 16,0 10 12-16,0 19 6 15,0-2 8-15,0 2-14 0,0-5 0 16,0-6 3-16,0-7-3 16,0-12-41-16,-12-4-150 15,1-11-266-15</inkml:trace>
  <inkml:trace contextRef="#ctx0" brushRef="#br0" timeOffset="1726">1244 914 244 0,'0'0'514'0,"0"0"-360"15,0 0-18-15,0 0 4 16,0 0-66-16,0 0-20 16,0 0-17-16,-17-19-33 15,-4 19 5-15,-7 0-5 0,-1 2-4 16,-4 20 10 0,4 7-9-16,-1-2 1 0,1 5 4 15,7 6-3-15,1-4 3 16,13 7-6-16,8-7 3 15,0-2-6-15,0-2 8 16,21-12-5-16,12-1 7 16,5-12-2-16,1-5 10 15,8 0-14-15,-2 0-1 16,2 0 0-16,-3 0-14 16,-11 0-53-16,-6 0-106 15,-15 0-159-15</inkml:trace>
  <inkml:trace contextRef="#ctx0" brushRef="#br0" timeOffset="1977">1594 1283 480 0,'0'0'450'0,"0"0"-249"16,0 0-59-16,0 0-36 15,0 0-46-15,0 0-27 16,0 37-10-16,0 3 7 16,0 7-2-16,0-3-23 15,0 4-1-15,0 0 5 16,0 1-9-16,0-4-2 0,0 6-61 16,0-9-134-16,-8 7-337 15</inkml:trace>
  <inkml:trace contextRef="#ctx0" brushRef="#br0" timeOffset="9082">1720 179 313 0,'0'0'338'0,"0"0"-172"15,0 0-99-15,0 0 35 16,0 0-24-16,0 0-15 15,0 0 29-15,0 0-46 16,-66-92-17-16,66 92 13 16,0 0-27-16,0 0 8 15,0 0-13-15,0 0-7 16,0 16-6-16,12 25 2 16,18 31 1-16,9 24 10 15,11 13-8-15,3 15 16 0,-2-4-12 16,-4 14-2-1,-5 13 8-15,-12 3-3 0,-22 7 6 16,-8 4 4-16,-29-1-14 16,-78 24-1-16,-53 25-4 15,-51 24-40-15,-20 12-95 16,5-14-206-16,33-31-306 16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39:18.295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72 1460 565 0,'0'0'173'0,"0"0"-18"16,0 0-19-16,0 0-27 16,0 0-3-16,0 0-37 15,-72 0-15-15,72 0-3 16,0 0-20-16,0 0 1 15,0 0-20-15,0 0-6 16,25 0 7-16,19-7-8 16,12-7-4-16,9 1 8 15,7 2-5-15,5-5-1 16,0 0-3-16,-5 3 2 16,-18 2-6-16,-19 5 4 0,-21 6-13 15,-14 0-38-15,0 0-95 16,-32 19-83-16,-19 3-153 15</inkml:trace>
  <inkml:trace contextRef="#ctx0" brushRef="#br0" timeOffset="258">244 1498 223 0,'0'0'339'16,"0"0"-162"-16,0 0-47 0,0 0-15 15,0 0-24 1,0 0-40-16,15 15 27 0,-5 18-15 16,-5 10-15-16,-2 5 13 15,2 8-8-15,2 3-25 16,-4 2 0-16,-3 7-17 16,0-7-1-16,0-2-6 15,0-9-1-15,0-11-6 16,0-8-33-16,0-15-126 15,3-10-138-15,23-6-172 16</inkml:trace>
  <inkml:trace contextRef="#ctx0" brushRef="#br0" timeOffset="641">933 1054 496 0,'0'0'212'0,"0"0"-45"16,0 0-34-16,0 0-13 16,0 0-28-16,0 0-19 15,-32-69-1-15,25 69-27 0,5 0-18 16,-4 0 5-1,-6 21-27-15,-6 33 11 0,-3 26-4 16,6 16-10-16,4 19 11 16,5 5-9-16,2 6-1 15,4 2 14-15,0-10-17 16,0-3 0-16,0-13 3 16,0-19-1-16,21-17-4 15,9-23 0-15,-4-17-41 16,2-9-30-16,-2-14-108 15,2-3-95-15,1 0-21 16,-6-27-237-16</inkml:trace>
  <inkml:trace contextRef="#ctx0" brushRef="#br0" timeOffset="1119">989 1963 483 0,'0'0'155'16,"0"0"-22"-16,0 0-53 15,0 0-15-15,-5-146 2 16,5 127 15-16,5 5-21 16,5 11-9-16,5 0 2 15,3 3-29-15,-7 0-8 16,13 0 1-16,-4 17-15 16,-2 5 6-16,7-2-9 15,-17 10 0-15,-5-3-1 16,-3 2 5-16,0 8-4 0,0-4 2 15,0-1 1-15,0-6 4 16,0-15-7-16,0-9 2 16,0-2 5-16,0 0-2 15,0 0 23-15,0-10 19 16,0-11-33-16,0-3 6 16,0-6-7-16,12-2-12 15,12-3 8-15,-4 0-9 16,1 9 0-16,-6 4-1 15,0 1 8-15,3 11-14 16,0 5 5-16,3 5-1 16,8 0 2-16,-2 0-2 0,-6 20 2 15,5 4-1 1,-11 9-2-16,1-2 2 0,-5 2-8 16,-11 4-1-16,0-7-8 15,0-4-65-15,-14-2-118 16,-1-8-129-16,0-8-294 15</inkml:trace>
  <inkml:trace contextRef="#ctx0" brushRef="#br0" timeOffset="1427">1503 1137 614 0,'0'0'263'0,"0"0"-99"16,0 0-25-16,0 0-53 15,0 0-43-15,0 0-13 16,57-3-2-16,-16 57 15 16,-2 15 4-16,-9 7-29 15,-4 3 8-15,-1 5-10 16,-1-5-7-16,-1 4 11 15,-5 0-16-15,-6 0-2 16,-12 2 1-16,0-1-3 16,-9-4-15-16,-23-6-84 15,-7-15-152-15,9-15-395 0</inkml:trace>
  <inkml:trace contextRef="#ctx0" brushRef="#br0" timeOffset="1958">1991 1894 731 0,'0'0'107'0,"0"0"-6"16,0 0-14-16,0 0-32 15,0 0-21-15,0 0 18 16,229-41-9-16,-144 25-19 16,5 1-8-16,-21 10-16 15,-19 5-2-15,-20 0-3 16,-22 0-93-16,-8 2-153 16,0 11-115-16</inkml:trace>
  <inkml:trace contextRef="#ctx0" brushRef="#br0" timeOffset="2153">2009 2164 643 0,'0'0'149'0,"0"0"-57"16,0 0 34-16,196-14 13 15,-113-2-45-15,-2-3-34 16,-4 3-34-16,-9 3-25 15,-12 5-1-15,-2 5-53 16,-16 1-187-16,-11-4-387 0</inkml:trace>
  <inkml:trace contextRef="#ctx0" brushRef="#br0" timeOffset="4326">3631 70 582 0,'0'0'173'0,"0"0"-50"16,0 0-31-16,0 0-12 15,0 0-23-15,0 0-6 0,-175-67-20 16,132 67-22-16,2 0 2 16,3 0 2-16,-4 6-9 15,-5 12 2-15,-4 9-6 16,7 5 1-16,-1 8-1 15,9 6 0-15,10 5 0 16,8 2-4-16,15 6 2 16,3 0 2-16,0 2-2 15,26 0 2-15,13-7-5 16,9-1 5-16,9-4 0 16,2-2 0-16,0 3 1 15,-2-9 3-15,-6 2-4 16,-10-5 0-16,-5 0 0 0,-13-7 0 15,-8-3 0 1,-15 3 2-16,0 1-1 0,-12 0 6 16,-27 6-7-16,-5-9 3 15,-10-2 6-15,-2-3-9 16,5-5 0-16,7-6 0 16,8-2 6-16,15-5-6 15,13-4 0-15,4-2 0 16,4 0-2-16,0 0-1 15,0 0-11-15,21 0 12 16,12 0 2-16,3 8 2 16,-1 10-2-16,4 7 1 15,0 12 2-15,-6 11 3 16,-2 8 7-16,-6 12 8 0,-7 14 12 16,-7 12 16-16,1 11-26 15,-6 11-7-15,0 8 20 16,-6 20-15-16,0 19 2 15,0 22-2-15,0 20-9 16,-6 15 7-16,-9 7-9 16,-6-3-9-16,10 1 15 15,4-5-15-15,7-12 6 16,0-5 0-16,0 3-4 16,25 5 10-16,10 9-11 15,0 12 0-15,1 12 16 0,8 7-2 16,-1 8-5-1,4-5 1-15,9-21-8 0,11-27 7 16,15-44-11-16,13-41 0 16,18-38-4-16,14-49-2 15,11-34-40-15,4-19-43 16,1-55-94-16,-19-30-232 16</inkml:trace>
  <inkml:trace contextRef="#ctx0" brushRef="#br0" timeOffset="5524">5871 626 744 0,'0'0'147'0,"0"0"-10"16,0 0-5-16,0 0-41 15,0 0-13-15,0 0-28 16,-27-51-21-16,7 51-10 0,-8 0-15 15,2 24 1-15,-13 11-1 16,1 11 1-16,-4 10 2 16,1 8-7-16,5 3 0 15,11 2-1-15,20-4 6 16,5 0-7 0,0-8 2-16,23-3 0 0,28-5-5 15,18-12 5-15,11-10 0 16,13-6-3-16,-3-13-11 15,-3-8-19-15,-12 0-62 16,-22 0-126-16,-11-3-191 16</inkml:trace>
  <inkml:trace contextRef="#ctx0" brushRef="#br0" timeOffset="12738">4020 4889 23 0,'0'0'644'15,"0"0"-524"-15,0 0-5 16,0 0 15-16,0 0-28 16,0 0-29-16,-77-19-26 0,100 14-32 15,7 1-3 1,12 2 1-16,2-1-3 0,1 3 8 15,-3 0-12-15,-4 0 6 16,-2 16-11-16,-13 13 0 16,-5 6 7-16,-15 6-7 15,-3 4 3-15,0 0 6 16,-33 6-9-16,-8-2 7 16,-9-1-8-16,2 0 0 15,4-6 7-15,5-7-4 16,16-8-3-16,8-15 0 15,15-5 1-15,0-7 0 16,0 0-1-16,0 0 1 16,0 0-3-16,15 0 0 15,19 0 1-15,14-9 1 16,6-1 2-16,5-1 5 0,-2 1-7 16,-1 0-10-16,-2 3-3 15,-4 0-129-15,-5-3-145 16,-16 3-220-16</inkml:trace>
  <inkml:trace contextRef="#ctx0" brushRef="#br0" timeOffset="13028">4546 4915 493 0,'0'0'333'16,"0"0"-243"-16,0 0-24 15,0 0-16-15,0 0-18 16,0 0 3-16,152-34 5 16,-78 18 11-16,12-3-27 15,6-3-10-15,-7 0-7 16,-13 9-4-16,-24 8-6 15,-30 5-15-15,-18 0-102 16,-7 0-65-16,-31 0-165 16</inkml:trace>
  <inkml:trace contextRef="#ctx0" brushRef="#br0" timeOffset="13257">4852 4877 436 0,'0'0'174'0,"0"0"-28"15,0 0-12-15,0 0-28 16,0 0-57-16,0 0-28 16,0 38 33-16,0 3 13 15,8 4-24-15,2 0 2 16,1 6-20-16,1-1-6 16,-3 1-15-16,0-8-2 0,-6-6-2 15,3-3-19 1,3-10-102-16,6-4-185 0,3-9-370 15</inkml:trace>
  <inkml:trace contextRef="#ctx0" brushRef="#br0" timeOffset="13616">5616 4268 338 0,'0'0'601'0,"0"0"-455"15,0 0 7-15,0 0-43 0,0 0-13 16,0 0-53 0,-131-115-18-16,125 115-11 0,-1 35-8 15,-6 31-7-15,0 33 2 16,-2 40 4-16,0 30 16 15,4 26-12-15,-7 16 1 16,0 6 0-16,6-1-8 16,12-7 6-16,0-17-9 15,12-23 0-15,29-33-4 16,8-26 9-16,-8-25-9 16,0-39 4-16,-12-16-42 15,-1-17-77-15,-5-13-91 0,5 0-138 16,3-30-181-16</inkml:trace>
  <inkml:trace contextRef="#ctx0" brushRef="#br0" timeOffset="14161">5832 5191 492 0,'0'0'264'16,"0"0"-141"-16,0 0 0 0,0 0-2 16,0 0-19-16,0 0-53 15,-50-118-20-15,50 110-6 16,0 3-22-16,21-1 5 15,2 6-2-15,6 0-1 16,7 0-2-16,-3 0-1 16,0 13 0-16,-6 9-5 15,-4 10 5-15,-8 0 0 16,-2 2-1-16,-8 4 3 16,-5-9 3-16,0-2-5 15,0-8 0-15,0-11 4 16,0-5-2-16,3-3-2 15,0 0 8-15,1 0-5 0,-2-16 17 16,4-11-20-16,6-11 5 16,6-5-6-16,6 3 3 15,2 1 0-15,1 4-2 16,-6 16 3-16,-3 8-8 16,0 11 5-16,-4 0-8 15,6 3 6-15,2 26-8 16,-8 11 9-16,-1 14 1 15,-11 6-3-15,-2 3-3 16,0-2-23-16,6-7-100 16,6-22-66-16,-6-3-144 15</inkml:trace>
  <inkml:trace contextRef="#ctx0" brushRef="#br0" timeOffset="14400">5906 5573 280 0,'0'0'306'0,"0"0"-210"15,0 0 34-15,0 0-3 16,0 0-82-16,0 0-25 16,69 5 14-16,11-19 19 15,13-1-17-15,-11-2-20 0,-7 4-11 16,-16 8-5-16,-15-1-8 15,-14 6-146-15,-12 0-121 16,-18 0-167-16</inkml:trace>
  <inkml:trace contextRef="#ctx0" brushRef="#br0" timeOffset="14732">6141 5808 529 0,'0'0'160'16,"0"0"-58"-16,0 0 10 16,0 0-33-16,0 0-27 0,0 0-25 15,99-16 5 1,-70 16-14-16,1 0-1 0,-9 13 11 16,-10 6-12-16,-2 5-4 15,-9 5-1-15,0 9 2 16,-2 3 15-16,-26-2-21 15,7 4 6-15,-2-11-5 16,11-5-7-16,9-9 1 16,3-10 8-16,0-8-4 15,3 0 12-15,17 0-12 16,13-2 4-16,16-22 0 16,3-11-10-16,9-8-59 15,-9-5-155-15,-7-3-162 16</inkml:trace>
  <inkml:trace contextRef="#ctx0" brushRef="#br0" timeOffset="15161">6611 4236 682 0,'0'0'169'0,"0"0"-34"0,0 0 4 15,0 0-8-15,0 0-56 16,0 0-16-16,-16-14-5 15,16 14-28-15,0 0-2 16,18 3-24-16,13 26 1 16,10 28 25-16,6 28-15 15,4 31 20-15,0 24 6 16,-4 21-17-16,-3 10 3 16,-4 8-15-16,-14 11-6 15,-11-3 13-15,-12 1-13 0,-3-10-1 16,-10-14-1-1,-28-1 1-15,-6-10-2 0,-18-12-40 16,-13-18-77-16,3-32-179 16,8-30-429-16</inkml:trace>
  <inkml:trace contextRef="#ctx0" brushRef="#br0" timeOffset="16082">7309 5312 191 0,'0'0'474'0,"0"0"-326"15,0 0-18-15,0 0 16 16,0 0-46-16,0 0-27 16,-9-10-9-16,9 8-20 15,0 2 6-15,0-2-24 16,0 2-18-16,9-3-4 15,26-3-4-15,16 1 0 16,23-3 15-16,13-5-14 16,1 3 11-16,-4-7-12 15,-16 10 0-15,-27 0-3 0,-16 5-58 16,-25 2-96-16,0 0-129 16,-28 0-298-16</inkml:trace>
  <inkml:trace contextRef="#ctx0" brushRef="#br0" timeOffset="16377">7513 5097 706 0,'0'0'230'0,"0"0"-53"0,0 0-12 15,0 0-66-15,0 0-51 16,0 0 1-16,0-11-36 16,7 14-7-16,7 29 16 15,4 14 3-15,-3 16-6 16,0 11 0-16,-7 13-14 16,2 5 16-16,-2-8-17 15,2-12-4-15,1-9 0 16,-1-13-46-16,-2-15-131 15,-8-12-256-15</inkml:trace>
  <inkml:trace contextRef="#ctx0" brushRef="#br0" timeOffset="19570">8405 4882 495 0,'0'0'199'16,"0"0"-51"-16,0 0-3 15,0 0-4-15,0 0-41 16,0 0-37-16,0 0 2 15,-15-84-25-15,-3 84-5 16,-3 0 4-16,-2 0-19 0,-8 0 5 16,0 7-8-1,-2 17-10-15,-3 8 19 0,0 8-21 16,0 8 1-16,7 9-1 16,11 2-1-16,9 2-2 15,9-1-2-15,0-7 0 16,15-14-6-16,21-9 6 15,12-9-1-15,4-15 0 16,17-6-7-16,6 0 2 16,2-13-14-16,-10-17-21 15,-3-2-30-15,-18-6-87 16,-12 3-90-16,-14-2-86 16</inkml:trace>
  <inkml:trace contextRef="#ctx0" brushRef="#br0" timeOffset="19968">8726 4169 267 0,'0'0'305'0,"0"0"-165"16,0 0 3-16,0 0-16 16,0 0-31-16,0 0-13 15,5-81-3-15,-2 81-29 16,0-2-18-16,-3 2 2 15,7 0-18-15,-2 0 10 16,1 16 2-16,1 14-15 16,-4 9 6-16,-3 5-18 15,0 4 0-15,0 5-1 16,0 3-1-16,0 5-16 16,0 9-82-16,0 0-180 15,0 7-215-15</inkml:trace>
  <inkml:trace contextRef="#ctx0" brushRef="#br0" timeOffset="20940">9367 5198 391 0,'0'0'164'0,"0"0"-33"16,0 0-16-16,0 0-47 16,0 0-37-16,0 0-23 0,-47 14 16 15,39 3-20-15,3-2-4 16,5-2 4-16,0-5-1 16,0 1-3-16,0-7 0 15,10-2 4-15,8 0 13 16,-3 0 16-16,-1 0 11 15,-2-8 2-15,-3-7-13 16,0 1 5-16,-3-5-4 16,-3-3-7-16,1 3 13 15,-4 3-17-15,0 3 0 16,0-1 9-16,0 7-27 16,0-1 9-16,-7 2-12 15,1 6 3-15,-3 0-10 16,-2 0 3-16,-2 14 2 15,2 7-3-15,2 0 3 0,3 6 0 16,6-10-1-16,0-2-3 16,0-4-2-16,0 1-6 15,3-8 2-15,9-4 9 16,2 0 1-16,4 0 3 16,-6-11 2-16,-3-2-5 15,-3 0 15-15,-3-1-5 16,-3 1 1-16,0 2 4 15,0 0-14-15,-5 2 6 16,-13 0-7-16,0 3-6 16,3 6 5-16,2 0-59 15,8 0-64-15,5 3-97 0,0 10-109 16</inkml:trace>
  <inkml:trace contextRef="#ctx0" brushRef="#br0" timeOffset="21490">9718 5070 79 0,'0'0'556'16,"0"0"-398"-16,0 0 6 15,0 0-31-15,0 0-29 16,0 0-27-16,-36-126-28 0,36 111-13 15,0-5-16 1,0 5-13-16,15-7 15 0,6 9-22 16,0 5 1-16,2 5-2 15,5 3 3-15,-2 0-5 16,-5 24 3-16,2 13 0 16,-8 7 2-16,0 6-2 15,-9-2 0-15,-3-5 0 16,1-1 6-16,-4-11-3 15,0-11-3-15,0-6 0 16,0-12 3-16,0-2-1 16,3 0 0-16,2 0 14 15,-2-2 16-15,9-22 8 16,-1-14-40-16,7-4 1 0,3-4 9 16,6-2-7-16,2 3-3 15,4 2 0-15,-2 3 4 16,-2 8-6-16,-2 8 2 15,-3 7 0-15,-4 7-6 16,1 10 6-16,2 0-3 16,2 8 2-16,1 29-3 15,-5 8 1-15,-8 9 3 16,0 5-5-16,0 0-3 16,-4-3 4-16,0-3-8 15,3-7-21-15,-4-9-71 0,5-5-89 16,0-10-239-16</inkml:trace>
  <inkml:trace contextRef="#ctx0" brushRef="#br0" timeOffset="51412">1025 6650 483 0,'0'0'154'0,"0"0"-6"16,0 0-28-16,0 0-17 16,0 0-21-16,0 0-44 15,0 0-9-15,7-3 17 16,-4 3-22-16,0 3-6 16,2 10-11-16,1 9-2 15,3 21 4-15,0 23-5 0,3 12 20 16,-4 10 9-16,-1 8-21 15,-4-5 5-15,2 3-9 16,5-3-7-16,-4-5 8 16,6-9-9-16,-4-5 0 15,7-11 0-15,-2-8 6 16,-5-6-6-16,0-10 0 16,5-8 1-16,-1-5 1 15,-1-5-2-15,2-3 0 16,-5-3-1-16,10-2 5 15,7-8-4-15,-2 0 0 16,10-3 1-16,6 0 7 0,17 0-8 16,14 0 0-1,20 0-2-15,2 0 6 0,3 0-8 16,0 2-3-16,-2 4-13 16,-2-1 17-16,1-5-12 15,-2 5 2-15,10-5 10 16,31 0-8-16,36 0 11 15,41-5 0-15,39-8 0 16,31-4-2-16,31 4 2 16,19-5 0-16,7 1-3 15,1 1 6-15,3-2 0 16,-4-1-3-16,7 0 0 16,-3-3-2-16,-5 9 2 15,0 3 0-15,-13 2-1 16,-1 2 4-16,-7 6 2 15,-5 0-5-15,-2 0 1 0,-15 0-9 16,-14 6 8-16,-12-1 0 16,-31 8-2-16,-23-2 7 15,-24-2-3-15,-20 1-2 16,-17 1 1-16,-9 2-4 16,-20 0 3-16,-16 3 0 15,-20-10-3-15,-16-1 8 16,-15-5-4-16,-10 0-1 15,-8 0 0-15,2 0-3 16,-6 0 3-16,4 0 0 16,-3-5-3-16,-3-6 10 0,-1 0-7 15,1 3 0-15,-3-8 0 16,0 8 3-16,-6-10-3 16,-1 7 0-16,-6-5 0 15,1 2 5-15,-5 4-2 16,1 2-3-16,4-8 0 15,-2 3 0-15,2-9 1 16,-4 1-1-16,-2-3 7 16,-3-6-5-16,-3-5 2 15,-3-5-4-15,0-10 0 16,-3-12 10-16,-23-10-9 16,-7-14-1-16,0-10 0 15,6-2 7-15,10 7-9 0,4 18 2 16,10 27 0-1,1 22-6-15,-1 17 6 0,3 1-33 16,-3 6-153-16,-1 0-119 16,-2 6-80-16</inkml:trace>
  <inkml:trace contextRef="#ctx0" brushRef="#br0" timeOffset="52243">2995 8195 428 0,'0'0'158'16,"0"0"-80"-16,0 0 21 15,0 0-33-15,0 0-44 16,0 0-5-16,0 0-2 0,-96 33-12 15,127-33 16-15,22 0-2 16,9 0 10-16,16-11 19 16,8-13-26-16,0 5-1 15,6 8-8-15,-2-2-10 16,-10 8 5-16,-9 5-6 16,-14 0 0-16,-18 0-6 15,-19 8-9-15,-12 8-75 16,-8 8-80-16,0-6-95 15</inkml:trace>
  <inkml:trace contextRef="#ctx0" brushRef="#br0" timeOffset="52504">3449 8246 447 0,'0'0'121'16,"0"0"7"-16,0 0-13 15,0 0-17-15,0 0-29 16,0 0 9-16,-53-29-62 16,44 47-6-16,1 25 5 15,-4 16 0-15,2 5 24 16,4 3-20-16,6 3-13 16,0 2 4-16,0-5-7 0,0 2-3 15,0-13 0 1,3-5-22-16,18-8-149 0,9-6-150 15,3-9-329-15</inkml:trace>
  <inkml:trace contextRef="#ctx0" brushRef="#br0" timeOffset="52776">3708 8664 368 0,'0'0'128'0,"0"0"7"0,0 0-32 16,0 0-12 0,0 0-60-16,0 0-30 0,0-6 10 15,0 41 15-15,0-9 2 16,0 14-7-16,0-5-19 16,0 0 7-16,3 2-9 15,5-2 2-15,5-11 6 16,-1-5-8-16,-4-6-15 15,-2-2-69-15,1-11-104 16,-2 0-91-16</inkml:trace>
  <inkml:trace contextRef="#ctx0" brushRef="#br0" timeOffset="53190">3703 8444 257 0,'0'0'159'0,"0"0"-56"0,0 0 3 16,0 0-23-16,0 0-16 15,0 0-23-15,-51-43-18 16,51 43-12-16,0 0-14 15,0 0-5-15,-3 0 5 16,3 19 0-16,0-8 3 0,0-6-1 16,0 3-2-1,0-8 0-15,8 0 3 0,2 0 1 16,1 0 12-16,-1-19-10 16,-5-2 2-16,1 0 18 15,-6 5-9-15,0 2 12 16,0 3-1-16,0-2-7 15,-6 9 0-15,-9 4-21 16,7 0-12-16,-5 0 11 16,5 23-6-16,8 6-3 15,0 9-59-15,0 2-82 16,21 2-121-16</inkml:trace>
  <inkml:trace contextRef="#ctx0" brushRef="#br0" timeOffset="54230">3978 8717 420 0,'0'0'184'0,"0"0"-78"15,0 0 21-15,0 0-48 16,0 0-12-16,0 0-36 15,-38-36-31-15,38 43 1 0,0 16-3 16,0 7 4 0,8 12 2-16,5 12 1 0,-1-1-4 15,-1 6 9-15,1-11-10 16,1-10 0-16,-2-9 5 16,1-13-5-16,-4-10 0 15,-1-6 3-15,4 0 0 16,2 0 25-16,7-30 40 15,7-18-26-15,3-5-9 16,-1-1-26-16,-4-5-1 16,-7 17 1-16,-7 7-5 15,-2 16 6-15,-3 4-8 16,-1 15 0-16,5 0-6 16,1 0-1-16,7 4-1 15,3 26 4-15,1 5-1 0,-6-3 4 16,-1 2 1-1,-2-4 0-15,-1-11 0 0,-4-3 0 16,-2-8 0-16,-3-8 0 16,1 0 4-16,4 0 5 15,2-6-4-15,6-20-3 16,6-9 8-16,-1-5-10 16,0 2 0-16,-1 3 0 15,-5 7 4-15,-1-2-2 16,1 10-2-16,-5 10 0 15,-2 10-6-15,5 0 1 16,-2 0-4-16,4 30 7 0,3 4-1 16,0 7 0-1,0 1 1-15,2-4 2 0,4-4-1 16,1 1 1-16,-5-16 0 16,-6-2 0-16,-2-10 6 15,-6-7-3-15,1 0-1 16,1-13 4-16,4-17 10 15,0-5-15-15,-3 1 5 16,-1 7 8-16,-1 0-9 16,-1 14 7-16,-3 2-12 15,2 9 0-15,7 2-6 16,4 0-1-16,4 7 1 16,7 23 5-16,3-1 1 0,11-5 0 15,3-5 0 1,7-3 0-16,-7-16 5 0,-8 0-4 15,-5 0 1-15,-5-5 3 16,-3-14-3-16,2-10 6 16,-4-11-8-16,-10-3 1 15,-9-3 9-15,-2 1-3 16,0 5 10-16,-8 0 9 16,-18 10-21-16,-2 17 10 15,-1 2-15-15,5 11 3 16,6 0-9-16,4 22-2 15,11 20 2-15,3 23 4 16,0 1 4-16,8 1-2 16,23-8 0-16,13-13 0 0,7-14-3 15,-2-10 4-15,2-10-1 16,-6-12 0-16,-7 0-31 16,-2 0-40-16,-10-12-97 15,-8-10-94-15,-6-13-328 16</inkml:trace>
  <inkml:trace contextRef="#ctx0" brushRef="#br0" timeOffset="57072">6714 8056 474 0,'0'0'129'0,"0"-147"-20"0,-11 91-15 15,-17 16 0 1,-3 16-10-16,-2 11-18 0,-6 10-28 15,3 3-10-15,3 11-13 16,-1 31-4-16,3 28-9 16,-2 12 7-16,7 15 8 15,5 10-7-15,9 0 9 16,12 0-18-16,0-16 4 16,10-8-5-16,28-11 1 15,6-21-1-15,7-19 0 16,-4-11 3-16,4-21 10 15,-1 0-11-15,1-15 4 0,5-23 4 16,-2-16-9 0,5-5 8-16,1-18-1 0,-4 5-8 15,-9-3 9-15,-11 20-7 16,-16 19-2-16,-4 20 0 16,-7 13-2-16,-3 3 0 15,9 0-5-15,8 24 3 16,3 7-2-16,8 0 6 15,-7-2 0-15,-6-6-3 16,-7-6 5-16,-8-14-2 16,0-3 0-16,-3 0 3 15,-3 0 16-15,2-13-14 16,-2-22-4-16,0-3-2 16,0 1 7-16,0 2-5 15,-11 0-1-15,-9 11 0 16,-8 6 2-16,5 12-2 15,-3 6-3-15,-5 0 2 0,5 8-11 16,1 27 10-16,5 13 0 16,4 11 2-16,14 5-7 15,2-5 7-15,0-3 0 16,18-10-3-16,12-14 8 16,-1-16-6-16,4-11 1 15,-3-5 0-15,-4 0 1 16,-2-21 2-16,-6-11-3 15,-3-14 8-15,-10 3-8 16,-5-10 8-16,0-1-8 0,0-7 3 16,-11 8 5-1,-16 12-8-15,-2 4 0 0,-1 21-2 16,3 5 6-16,0 11-9 16,3 0 1-16,4 16-4 15,-1 27 0-15,6 21 8 16,4 8-4-16,4 11 3 15,7-5 2-15,0-19-2 16,28-11 1-16,18-24 0 16,16-24 5-16,20 0-3 15,13-30-2-15,0-23 5 16,3-16-4-16,-13 7 15 16,-26 3-9-16,-16 11 1 15,-22 13 29-15,-13 9-17 0,-8 15-3 16,0 5-5-16,0 6-10 15,0 0-2-15,-5 11-10 16,-5 21 3-16,7 15 1 16,3 0 6-16,0-4 0 15,15-3-1-15,9-3 5 16,3-13-6-16,0 0 2 16,3-8 0-16,-1-2 2 15,1-9-1-15,-6 0-1 16,-4-5 3-16,4 0 0 15,-4 0 5-15,5-13-8 16,-7-9 4-16,-1-2 4 16,1 6-5-16,-6-6-3 0,0 0 0 15,-1 1 5-15,-4 11-4 16,-1 7-1-16,-1 5-4 16,1 0-1-16,1 0-8 15,4 5 11-15,1 14 1 16,0 0 0-16,-6 2-1 15,0-8 2-15,3-2 0 16,-6-6 0-16,2-5 0 16,2 3 0-16,-4-3-1 15,0 0 6-15,8 0 0 16,1-3-5-16,9-8 1 16,2-4 3-16,-7 6-4 15,-4 4 0-15,-1 5-2 0,1 0-1 16,4 0 0-16,4 0-1 15,4 5 4-15,3 6-6 16,2 2 6-16,1-2 0 16,-1-5 0-16,4-6 0 15,1 0 2-15,-3-11-2 16,2-5 0-16,-9-3 5 16,-4 6-1-16,-10-6-4 15,-10 3 13-15,0 4-9 16,0 5 11-16,0 7-13 15,0 0 7-15,0 0-9 16,-3 19 0-16,1 24-15 0,-8 26 15 16,2 17 3-1,1 13 13-15,-2 21-1 0,9 11-5 16,0-6 18-16,0 1-22 16,0-22 2-16,9-18-5 15,0-27 1-15,-6-24 1 16,0-22-5-16,-3-13 0 15,0 0 17-15,0 0 2 16,-21-34 25-16,-17-16-32 16,-4-16-7-16,4-17 1 15,7-24-6-15,11-13 1 16,5-3-5-16,9 8 4 16,6 9-2-16,0 22-3 15,0 20-9-15,0 14 13 16,0 20-7-16,15 14-6 0,9 6 14 15,3 7-22-15,5 3 6 16,9 0 6-16,-2 18-2 16,-1 17 10-16,-5 8-15 15,-9-3-9-15,-12 3 23 16,-9-11-21-16,-3 0 7 16,0-5-1-16,-11-6 7 15,-19-2 9-15,-1-5-7 16,0-4 2-16,10-5 0 15,11-5 3-15,10 0 4 16,0 0-3-16,31 0-1 16,18-22 4-16,23-7-8 0,5-9 8 15,-2 2-8 1,-13-5 12-16,-9-7-4 0,-11 0 0 16,-9-5 1-16,-10 2 6 15,-10 0-7-15,-13 0 0 16,0 3 5-16,-10 5-3 15,-16 14-2-15,0 5 10 16,5 11-6-16,6 10 23 16,8 3-27-16,4 0-2 15,3 16 1-15,0 21-12 16,0 19 13-16,0 6-3 16,10 8 8-16,5-4-6 15,-1 1 1-15,10-3 0 0,5-16 0 16,4-12 1-1,-4-19-1-15,-4-5 1 0,-7-12 2 16,0 0 9-16,-1-12-7 16,5-17-4-16,-9-8 16 15,0-3-11-15,-8-3 0 16,-5-2-2-16,0-3-2 16,0 5 6-16,0 14-8 15,0 4 0-15,-11 15-3 16,7 10 3-16,-1 0-1 15,2 0-6-15,0 10-10 16,3 25 11-16,0 19 6 0,0 2 0 16,0-3-2-1,8-2 3-15,10-14-1 0,6-7 0 16,6-11 1-16,3-8 2 16,3-6-3-16,-4-5 0 15,-2 0 14-15,-4-12-13 16,-1-11 17-16,-8-7 2 15,0 1-18-15,-7-3 16 16,-4 5-15-16,-4 3 1 16,-2 11 2-16,0 2-3 15,0 11-3-15,0 0 0 16,7 0-14-16,4 0 10 16,7 22-3-16,6 10 7 15,0 2-7-15,3 1 8 16,6-3-1-16,2 2 0 0,7-4 3 15,-6-6-6-15,-5-11 3 16,0-2-2-16,-11-5-7 16,-7-6-63-16,-8 0-24 15,-5 0-54-15,0-17-97 16,-2-9-15-16,-16-1-79 16</inkml:trace>
  <inkml:trace contextRef="#ctx0" brushRef="#br0" timeOffset="57279">9906 8546 219 0,'0'0'160'15,"0"0"-51"-15,0 0-1 16,0 0-7-16,0 0 7 16,0 0-10-16,0 0-10 0,-25-78-22 15,22 78-47-15,-3 0-19 16,1 29 9-16,-2 12-9 16,-1 9 27-16,-2 4-23 15,2 2 1-15,2-2-5 16,0-6-1-16,6-11-15 15,0-13-141-15,0-19-32 16,30-5-63-16,17-5-153 16</inkml:trace>
  <inkml:trace contextRef="#ctx0" brushRef="#br0" timeOffset="57493">10187 8551 318 0,'0'0'173'0,"0"0"-28"16,0 0 16-16,0 0-48 15,0 0-25-15,0 0-24 16,0-48-46-16,0 53-14 16,0 19-2-16,0 14 9 15,0-4 18-15,0 9-27 16,0-2 1-16,0-12-2 16,0-5 4-16,0-10-10 15,0-10-57-15,4-4-133 16,10 0-55-16,4 0-170 15</inkml:trace>
  <inkml:trace contextRef="#ctx0" brushRef="#br0" timeOffset="57776">10140 8342 286 0,'-36'-17'163'15,"13"10"-46"-15,13 7-17 16,7 0-43-16,0 0-56 15,3 24 14-15,0 6 0 16,3-6 4-16,28 0-8 16,-3-8-3-16,6-8 34 15,-8-8 3-15,-1 0 70 16,-5-10 30-16,-2-20-70 16,-7-2-18-16,-7-3-22 0,-4 11-28 15,0 0-5 1,0 8-2-16,-4 13-15 0,4 3-45 15,0 0-128-15,25 0-106 16,19 24-83-16</inkml:trace>
  <inkml:trace contextRef="#ctx0" brushRef="#br0" timeOffset="58640">10761 8301 711 0,'0'0'207'0,"0"0"-73"16,0 0 38-16,0 0-87 0,0 0-13 15,0 0-36-15,-60-114-36 16,57 149-8-16,0 21 4 16,-2 14 4-16,2 2 17 15,-1-5-14-15,1 2-3 16,3-7 1-16,0-9 6 15,0-7-5-15,7-8-2 16,4-17 0-16,1-8-1 16,-3-13 1-16,3 0 0 15,-4 0-1-15,5-30 3 16,-4-4 7-16,-9-3-9 16,0-4 1-16,0 9 0 15,0-8-1-15,-12 16-1 16,-3 5-3-16,4 14 4 0,4 5-5 15,7 0 2-15,0 0-18 16,7 5 18-16,24 19-5 16,8 0 8-16,2-10 0 15,5-4 2-15,-5-10-3 16,1 0 1-16,-1 0 0 16,0-13 8-16,-8-3-8 15,-12 3 0-15,-6 2 6 16,-9 6-3-16,-6 2 3 15,0 0-6-15,0 3 0 16,0 0-7-16,0 0 6 16,0 0-6-16,0 3 3 15,18 18 0-15,6 1 1 0,8 2 3 16,1-6-2-16,3-7-8 16,3-5 0-16,-1-6 10 15,-5 0-4-15,-4-11 8 16,-8-8 2-16,-12-8-6 15,-9 1 0-15,0-4 10 16,0 6-9-16,-20 0-1 16,5 13 13-16,9 6-11 15,-1 5 0-15,2 0-2 16,-5 11-12-16,-6 31 5 16,-9 12 7-16,4 29 0 15,6 5 6-15,9 22-2 16,6 12 25-16,0-6-29 0,0-4 2 15,10-5 9-15,7-16-7 16,5-8 7-16,-4-19 9 16,-10-21-15-16,-8-19 7 15,0-14-12-15,0-10 0 16,-18 0 16-16,-21 0 0 16,-14-24-6-16,3-10-6 15,2-9 0-15,9 0-8 16,13-2-2-16,8-3-45 15,15 6-43-15,3-13-114 16,29 2-170-16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1:49:52.27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38 3909 124 0,'0'0'193'0,"0"0"-75"0,0 0-15 15,0 0-5 1,0 0-28-16,0 0-1 0,-35 0-23 16,32 0-4-16,3 0-2 15,0 0-13-15,0 0-10 16,0 0-17-16,11 0-2 16,22 0 2-16,18 0 19 15,12 0 11-15,6 0-5 16,1-3-4-16,5-2-5 15,0 2-2-15,-2-3-3 16,-5 0-2-16,0 4-4 16,-13 2 0-16,-7-6-3 0,-10 6-1 15,-10-1 0-15,-9 1-2 16,-10 0 0-16,-9 0 1 16,0 0-11-16,0 0-72 15,-41 7-128-15,-9 7-401 16</inkml:trace>
  <inkml:trace contextRef="#ctx0" brushRef="#br0" timeOffset="-31355">3215 0 321 0,'0'0'157'15,"0"0"-95"-15,0 0-9 16,0 0 20-16,0 0 7 15,0 0-14-15,0 0-24 16,0 0-3-16,3-9-4 16,-3 9-4-16,0 0 5 15,0 0-13-15,0 0-10 16,0 0 11-16,0 4-14 16,-3 14 39-16,-16 14-11 15,-6-4-21-15,-3 12 1 0,-4 1-8 16,-9 9 0-16,-5 3 8 15,-11 0-15-15,3-3 0 16,-2-3 3-16,2-1-5 16,-2-3 2-16,-7 0-3 15,0 4 3-15,-3-2 0 16,7-2-3-16,2-4 0 16,13-5-1-16,6-9 3 15,13-5-2-15,6-8 0 16,6-6 0-16,4-1 2 15,-1-2 0-15,1 0-2 16,2 3 0-16,1-6 1 0,0 1 0 16,-4-1-1-1,4 0 0-15,0 0 2 0,2 0-2 16,1 0 0-16,-3 0 4 16,3 0-2-16,-2 0-2 15,0-1 0-15,-1-11 0 16,3 1 2-16,3-1-2 15,-3-2 0-15,3 3-1 16,0-3 4-16,0 1-4 16,0-2 1-16,0 0 0 15,0 4-1-15,0-1 3 16,0 1-2-16,0 0 0 16,3-3 3-16,-3 5 2 0,3 1-5 15,-3 2 1 1,0 6 4-16,0 0-5 0,0 0 0 15,0 0 0-15,0 0-5 16,0 0 4-16,0 0-3 16,0 0-6-16,0 0 9 15,0 12-7-15,0 7 8 16,0 4 0-16,0 3 0 16,0 6 1-16,-3 4-1 15,-10 9 0-15,2-6 0 16,6-4 0-16,-1-7 0 15,6-14 0-15,0-3 1 0,0-3 0 16,0 1-1 0,0 0 0-16,0-1-1 0,0 1 1 15,11-1-3-15,3 2 1 16,5-8-5-16,7 0-7 16,2-2-33-16,0 0-35 15,4 0 10-15,0 0-36 16,2 0-9-16,-2 0-39 15,-13 0-155-15</inkml:trace>
  <inkml:trace contextRef="#ctx0" brushRef="#br0" timeOffset="-29945">3159 127 313 0,'0'0'192'15,"0"0"-82"-15,0 0-15 16,0 0-1-16,0 0-34 15,0 0-3-15,9-19-4 0,-6 19-8 16,-3 0-6 0,0 0 1-16,3 0-10 0,0 0-5 15,1 0-12-15,-1-4-7 16,3 4 2-16,0 0-6 16,7 0 1-16,0 0 25 15,-1 4-3-15,-2 1 0 16,-4-2-20-16,0 0 0 15,-2-3 10-15,2 0-11 16,0 3-2-16,0 2 4 16,1 1-4-16,2 2 11 15,4 4-5-15,3 8-3 16,3 2 18-16,9 6-23 16,7 6 9-16,5 1-4 15,4 4-4-15,6 3 6 0,-2 4-7 16,-1 4 0-1,-1-1 3-15,0 2 0 0,-6-8-3 16,-6-2 0-16,-5 1 0 16,-4-12 3-16,-3-5-3 15,-6-3 0-15,-4-4 3 16,-5-7-2-16,-1-5-1 16,-3-3 0-16,-3-3 4 15,0 0 3-15,0 0-6 16,0 0 0-16,0 0 10 15,0 0 0-15,0 0 8 16,-3 0-14-16,-10-9-2 16,-2-2 0-16,-1-1-3 0,0 4 0 15,-3-6 0-15,3 3 3 16,-3-1-6-16,1 1 3 16,2 2 0-16,-3 4-3 15,6-1 3-15,-3 0-3 16,5-3 0-16,-6 4 6 15,9-1-3-15,-2 4 0 16,1-1 0-16,4 1 2 16,0-2-2-16,2 4 0 15,3-2 0-15,-3-2 0 16,3 4-2-16,0 0 1 16,0 0-2-16,0 0-4 15,0 0 7-15,0 0-5 16,0 0-3-16,0 17 4 0,19 6 4 15,8-3 0-15,-2-3 2 16,4 3-4-16,6-6 2 16,-4 3 0-16,4-6 0 15,3-5 0-15,-4-6-1 16,1 0 1-16,3 0 0 16,-3-12 2-16,-5-13 1 15,5-2-3-15,-10-5 2 16,0-2 0-16,-6 0 2 15,-9 0-4-15,-7 3 0 16,-3 5-3-16,0 12-67 16,-3 14-104-16,-26 0-171 0</inkml:trace>
  <inkml:trace contextRef="#ctx0" brushRef="#br0" timeOffset="-28684">850 1384 120 0,'0'0'102'0,"0"0"-39"0,0 0 4 16,0 0-9-16,0 0 4 15,0 0-28-15,-34-8-14 16,34 8 16-16,0 0-6 16,0 0 5-16,0-4-14 15,0 2-5-15,0 2 6 16,0 0-6-16,0 0 6 16,0 0-8-16,0-2-5 15,3 2 1-15,19 0-9 16,19 0 16-16,8 0-4 15,14 0-4-15,16 0 8 16,13 0-7-16,6 0 0 0,5 0 8 16,1 0-11-1,-4 0 2-15,-5-4-4 0,-10 4-4 16,-17 0 5-16,-2 0-6 16,-6 0 0-16,0 0 0 15,-6 0 3-15,-3 0-3 16,-4 0 0-16,-10 0 3 15,-3 0-3-15,-11 0 0 16,-14-2-5-16,-9 2-5 16,0 0-81-16,0 0-89 15,-35 0-115-15</inkml:trace>
  <inkml:trace contextRef="#ctx0" brushRef="#br0" timeOffset="-26928">847 1432 110 0,'0'0'173'15,"0"0"-66"-15,0 0 15 16,0 0-2-16,0 0-31 16,0 0-32-16,-9-8-11 15,9 8-16-15,0 0-14 16,-4 3-5-16,-2 27 7 16,0 10 26-16,0 5-1 15,-1 4-20-15,4 5-3 16,3 2-12-16,-3 1 2 15,0 5 8-15,0-2-10 16,-1 5 2-16,1 0-2 0,-3-6 1 16,-3 4 11-16,-1-7-12 15,7-8 2-15,0-2 3 16,0-9-11-16,3-9 10 16,0-5-8-16,0-7-2 15,0-7 11-15,0-1-13 16,0-2 4-16,0-6-2 15,0 3 1-15,0-3 6 16,0 0-9-16,0 0 2 16,0 0 3-16,0 0-5 15,0 0 0-15,0 0 3 16,15 0 1-16,7-6 5 16,7 0-9-16,2 1 0 15,9-1 2-15,9 3-1 0,3-3-1 16,8 6 0-16,-3 0 2 15,0-5-2-15,-3 5 0 16,-2 0 0-16,-1-3 1 16,-1 3-1-16,1-2 0 15,-4-2 0-15,-1 4 0 16,0 0 3-16,-3 0-3 16,-2 0 0-16,6 0 0 15,4 0 0-15,-1 0 0 16,1 0-2-16,-8 0 4 15,1 0-4-15,-6 0 2 16,-10 0 0-16,-6 0-4 16,-3 0 4-16,-3 0 0 0,0 0-1 15,-7 0 4-15,1 0-5 16,-7 0 2-16,3 0 0 16,-4 0 0-16,6 0 0 15,1 0 0-15,1 0 1 16,4 0 0-16,2 0-2 15,3 0 1-15,-3-2 0 16,0-1 0-16,-1-3 0 16,-2 6 0-16,-3-3-1 15,2-2 3-15,-2 2-3 16,2 0 1-16,4 1 0 16,0-2 0-16,3 2 0 15,3-2 0-15,-3 2-1 0,0 2 1 16,-7 0 0-1,1 0 0-15,-5 0 1 0,0 0-5 16,-2 0 4-16,-4 0 0 16,6 0-1-16,-5 0 3 15,0 0-2-15,0 0 0 16,-1 0 0-16,1 0-1 16,5 0 4-16,-3 0-4 15,1 0 1-15,2 0 0 16,-8 0 1-16,0 0-1 15,0 0 0-15,0 0 1 16,0 0 0-16,0 0-1 0,0 0 0 16,0 0-1-1,3 0 0-15,-1-6 1 0,1-2 0 16,0 0 5-16,-3-1-4 16,0-3-1-16,0-2 0 15,0-4 5-15,0 0-6 16,0-6 1-16,3-1 0 15,0 4 1-15,-3-9 1 16,0 2-2-16,0-6 0 16,0 0 1-16,0 3-1 15,0-6 0-15,0 3 0 16,0 3 0-16,0-3 0 16,0 0 0-16,0-6 0 15,-3-2 3-15,3-1-6 16,0 4 3-16,0-1 0 0,0 5 2 15,-6 8-2-15,3-4 0 16,-7 5-1-16,4 1 5 16,-7 0-4-16,5 0 0 15,-6-5 1-15,9 5-1 16,-1 3 0-16,-2 5 0 16,8 8 0-16,-3 6 3 15,1 3-7-15,-1 0 4 16,-3 0-12-16,-4 0 9 15,-9 0-10-15,-9 0 13 0,-10 3 0 16,-6 11-5 0,-13 6 1-16,-11 5-101 0,-21 4-156 15,-9 4-250-15</inkml:trace>
  <inkml:trace contextRef="#ctx0" brushRef="#br0" timeOffset="-26390">1595 1401 238 0,'0'0'138'0,"0"0"-49"16,0 0 35-16,0 0-17 0,0 0-39 16,0 0-20-16,0 0-20 15,0-2-6-15,-3 27 7 16,0 8-3-16,3 13 10 16,0 8-8-16,0 9 3 15,0 4-2-15,0 9-15 16,0 6 0-16,0 1-8 15,-5-1-3-15,-3-9 3 16,2-10-6-16,4-15 1 16,-1-11 1-16,-2-17-1 15,5-6-1-15,0-6 0 16,-6-8-1-16,-2 0-28 16,-11 0-119-16,0 0-68 15,-10-11-147-15</inkml:trace>
  <inkml:trace contextRef="#ctx0" brushRef="#br0" timeOffset="-25934">1190 1784 385 0,'0'0'83'16,"0"0"-7"-16,0 0-3 16,0 0-34-16,0 0-18 0,0 0-9 15,19-37-4-15,-3 37 9 16,0 0-16-16,-2 0 5 16,2 14-1-16,-3 5-2 15,-7 1 2-15,-6 4-1 16,0-3-2-16,0 1 8 15,0 2-6-15,-13 2 6 16,-9 5-1-16,-3 2-9 16,1-4 5-16,2-1-4 15,3-8-1-15,9-10 0 16,4-6 6-16,6-4-6 16,0 0 0-16,0 0 1 15,0 0 2-15,0 0-3 0,0 0 0 16,6 0 8-16,10 0-2 15,3-3 0-15,0 2-6 16,-6-6 2-16,1 7-4 16,-3 0-93-16,0 0-134 15</inkml:trace>
  <inkml:trace contextRef="#ctx0" brushRef="#br0" timeOffset="-25204">1693 1749 321 0,'0'0'112'0,"0"0"-32"15,0 0 0-15,0 0-13 16,0 0-20-16,0 0-20 0,6-8 16 16,-6 8-18-16,0 0-10 15,0 0 1 1,0 0-16-16,0 0 3 0,0 8-3 15,0 12 10-15,0 0 13 16,0 6-15-16,0-4-3 16,0-2 5-16,0-1-8 15,0-1-2-15,0-7 0 16,0-5 0-16,0-4 7 16,0-2-7-16,0 0 0 15,0 0 4-15,0 0-3 16,16 0 4-16,0 0 1 15,6 0-5-15,3 0 3 0,-1 0-4 16,6 0 0 0,-6 0 0-16,1-2 3 0,1-4-3 15,2 0 0-15,-3-2 2 16,-9 2-3-16,-3-3 1 16,-10 7 0-16,0-5 11 15,-3 2-5-15,0 0 18 16,0-3 4-16,0-1-3 15,-6 0 0-15,-7 4-10 16,4 3 3-16,-1-5 16 16,4 7-19-16,3 0-3 15,-1 0-1-15,4 0-11 16,0 0-2-16,0 0-9 16,0 14 11-16,-6 12 9 0,6 5-8 15,0 1-1-15,0 4 0 16,0 1 1-16,16 0 0 15,-3 2-1-15,-1-5-27 16,-2-3-137-16,-1-1-215 16</inkml:trace>
  <inkml:trace contextRef="#ctx0" brushRef="#br0" timeOffset="-24455">3372 1268 342 0,'0'0'56'16,"0"0"-30"-16,0 0 4 15,0 0 10-15,0 0-39 16,0 0 4-16,71-2 16 15,-3 7 52-15,30 6-16 16,19-5 4-16,8-3-16 16,9-3-7-16,9 0-22 15,8 0 1-15,6-6 16 0,-9-5-14 16,-16-1-2-16,-25 4-7 16,-25 5-8-1,-20 3 9-15,-18 0-10 16,-9 0 0-16,-13 0 1 0,-9 0-2 15,-13 0-3-15,0 0-6 16,-3 6-97-16,-32 5-165 16</inkml:trace>
  <inkml:trace contextRef="#ctx0" brushRef="#br0" timeOffset="-23143">3546 1395 235 0,'0'0'139'0,"0"0"-52"16,0 0-9-16,0 0 3 16,0 0-20-16,0 0 2 15,-70-39-3-15,67 39-19 16,0-3-17-16,3 3 6 16,0 0-26-16,0 0 1 15,0 0-5-15,0 19 0 16,0 16 12-16,0 8 9 15,0 8 10-15,0 5 25 16,13 7-20-16,2 4-13 16,-8 4-4-16,-1 6-7 0,-6 1 8 15,0 2-12-15,0-9-4 16,0-12 11-16,0-5-13 16,-3-6 1-16,-7-3 1 15,1 1-2-15,-1-7 6 16,4-8-8-16,0-11 3 15,6-9-2-15,0-5-1 16,0-6 0-16,0 3 0 16,0 0 1-16,9 3 0 15,17-4 3-15,5-2-3 16,13 0 6-16,19 0-6 16,9-6-1-16,19-10 3 15,4-4-2-15,0-3 1 0,5 6-2 16,1 6 0-16,3 0 4 15,-1 5-4-15,1 6 0 16,-6 0-2-16,-7 0 1 16,-3 6-1-16,-6 11 2 15,-1 3 0-15,4-4-1 16,4-4 1-16,7-1 0 16,-1-3 0-16,-3 4 2 15,-10-1-1-15,-16 3-1 16,-7 0 0-16,-9 1-2 15,-5-2 2-15,-8-4 0 16,-5-1 2-16,-13-4 1 0,-6-2-4 16,-7-2 1-1,-6 0 0-15,0 0 10 0,0 0-8 16,0 0 7-16,0-2-5 16,0-12-3-16,0-4 4 15,0 1-5-15,-3-3 1 16,3-7 6-16,0-14-7 15,0-4 0-15,0-8-1 16,0-7 3-16,9-2 0 16,-4-1-2-16,3 2 0 15,-2-5 0-15,-6 1 0 16,0 0 0-16,0 0-1 0,0 2 4 16,-3-2-2-16,-3 1-1 15,1-2 1 1,2 4-5-16,3 8 4 0,0 6 0 15,-2 8 3-15,2 9-1 16,-6 6-1-16,0 2-1 16,-1 6 0-16,-2 3 1 15,6 6 1-15,-4 2-2 16,4 3 2-16,3 3 0 16,0-3 0-16,-3 3-2 15,0-3 0-15,0 3 10 16,-7-3-10-16,-6-2 0 15,-9 1 0-15,-16-1 0 0,-16 3-5 16,-11 2 5 0,-17 0 0-16,-13 0-4 0,-5 0 4 15,-5 0-6-15,1 16-6 16,9 5-70-16,11 4-114 16,8-9-106-16,19-4-359 15</inkml:trace>
  <inkml:trace contextRef="#ctx0" brushRef="#br0" timeOffset="-22594">4616 1331 184 0,'0'0'168'16,"0"0"-68"-16,0 0 7 0,0 0 3 16,0 0-14-16,0 0-40 15,0-23-31-15,-8 23 1 16,3 31-15-16,-4 14 42 16,-1 12 25-16,-4 8-41 15,6 12-5-15,2 5 8 16,-1 14-23-16,7 3 6 15,-3-5-17-15,3-7 0 16,0-19 7-16,0-8-9 16,0-13 10-16,0-11-3 15,0-4-8-15,0-11 7 16,0-5-10-16,0-10 0 16,0-4 3-16,0 2-2 15,0-4-1-15,0 0 0 16,0 0-27-16,0 0-44 0,-9 0-118 15,-4-12-77-15,-3-16-161 16</inkml:trace>
  <inkml:trace contextRef="#ctx0" brushRef="#br0" timeOffset="-21972">4023 1749 353 0,'0'0'109'0,"0"0"-40"16,0 0-4-16,0 0-5 16,0 0-7-16,0 0-20 15,-6-33-17-15,17 24 12 16,3-2-10-16,-1 2 8 15,3 1-3-15,-4-1-1 16,-2 0 24-16,-4 1-14 16,0 2-14-16,-6 1 4 15,4 2-9-15,-4 0 3 0,0 3 2 16,0 0-12 0,0 0-5-16,0 0-1 0,0 0-10 15,0 15 10-15,0 10 0 16,0 3 1-16,0 6 6 15,0 3-6-15,0 3 3 16,0 5-2-16,3-3 0 16,-3-2 2-16,3-6-3 15,0-11-1-15,-3-9 0 16,0-9 1-16,0-2 4 16,0-3-5-16,0 0 0 15,0 0 10-15,0 0-7 16,-22 0 6-16,3 0-7 15,3-8 0-15,5 5-3 16,6 0 1-16,5 0 0 0,0 3 7 16,0 0-7-16,0 0-2 15,0-3 0-15,0 3-3 16,0-6 5-16,16 2 0 16,19-2 2-16,3-9 1 15,9 1-3-15,4 3 0 16,-4-1 0-16,-7 10-76 15,-12 2-98-15,-18 0-228 16</inkml:trace>
  <inkml:trace contextRef="#ctx0" brushRef="#br0" timeOffset="-21319">4995 1681 55 0,'0'0'354'16,"0"0"-248"-16,0 0 27 16,0 0-31-16,0 0-9 15,0 0-19-15,0-51-17 16,0 51 7-16,0 0-16 15,0 0-8-15,0 0 4 16,0 0-26-16,0 0 2 16,0 0-3-16,0 0-13 15,-3 0 1-15,-11 23 3 0,-5 11 1 16,3 5 7 0,-3 10-14-16,2 7 0 15,9 4 0-15,0 5 3 16,8-3-2-16,0-5-3 0,8-4 0 15,17-7 4-15,10-14-4 16,-2-11 0-16,5-12 1 16,-3-9 0-16,3 0 8 15,-4 0-9-15,-2-22 0 16,-5-1 9-16,-11-3-8 16,-8-1 3-16,-8-2 6 15,0-5-2-15,-8 5 26 16,-19 7-28-16,-11 5-5 15,-9 11-2-15,2 6-1 16,4 0-7-16,7 3-29 0,13 17-169 16,10-6-250-16</inkml:trace>
  <inkml:trace contextRef="#ctx0" brushRef="#br0" timeOffset="-1860">1369 2576 377 0,'0'0'147'0,"0"0"-49"16,0 0-6-16,0 0-9 16,0 0-6-16,0 0-3 15,0 0-3-15,-13-35-15 16,13 34-14-16,0 1-16 15,0 0-1-15,0 0-11 16,0 0 3-16,0 0-4 16,0 0-5-16,0 0 0 15,0 0-8-15,0 5 0 16,-12 23 8-16,-7 9-5 16,-3 0-3-16,-7 6 5 15,-1 2-2-15,-8 3-3 16,-3 7 6-16,0-5-6 0,-7 3 3 15,4 1 0 1,-3 0-1-16,1 2-1 0,-5 4 0 16,-3-1 0-16,4 1 0 15,3-3-1-15,9-9 2 16,3-6 0-16,11-5-2 16,5-12-1-16,5 1 1 15,3-7 1-15,1-5-1 16,4 1 1-16,3-7-1 15,0-5 1-15,-2-3-1 16,5 0 1-16,0 0-1 16,0 0 5-16,0 0-2 15,0 0 2-15,0 0-2 16,0 0 1-16,0 0 2 0,0 0-3 16,-2-14-1-16,-1-6-4 15,0-5 2-15,0 2 0 16,3-3 0-16,0 7 4 15,0 2-4-15,0-3 0 16,0 6-3-16,0 0 3 16,0 2 2-16,0 2-2 15,0 1 0-15,0-3-1 16,0 4 1-16,0-4 0 16,0 0 2-16,0 5-4 15,0 1 2-15,0 1 0 16,0 5 1-16,0 0 4 15,0 0-8-15,0 0 3 0,0 0-4 16,0 0 3-16,0 0-4 16,0 0 2-16,0 0 0 15,0 0-2-15,0 0 0 16,-3 18 5-16,-7 12 3 16,1 1-3-16,-4 0-2 15,4 5 2-15,-4 1-1 16,0 0 1-16,7 0 0 15,0-9 0-15,6-8 0 16,0-9 0-16,0-5 0 16,0 3-5-16,0 0 4 15,12-4 2-15,10 3 1 16,10-5-2-16,3-1 1 0,-2-2-2 16,5 0-1-16,-3 0-27 15,0 0-86-15,-7 0-81 16,1 0-61-16,-1 0-145 15</inkml:trace>
  <inkml:trace contextRef="#ctx0" brushRef="#br0" timeOffset="-862">1271 2899 237 0,'0'0'91'0,"0"0"-40"16,0 0 4-16,0 0 5 15,0 0 6-15,0 0-10 16,-19-57-1-16,16 48 11 15,3 4 3-15,0 2-5 16,0 0-4-16,0 3-16 16,0 0-5-16,0 0-10 15,0 0-3-15,0-3 0 16,0 1-1-16,0 2-2 16,0 0-2-16,0-3-13 15,0 3 3-15,0 0-1 16,0 0-5-16,0 0 2 15,14 0-6-15,5 0 4 0,5 14 1 16,4 9 11-16,4 2-8 16,-1 3-1-16,4 6-5 15,-3 3 2-15,-1 5-3 16,6 7 2-16,1 5-1 16,-3 3-3-16,2 2 3 15,-5 3-3-15,-7 4 1 16,1-2 1-16,-11-8-1 15,1-13-1-15,-3-15 1 16,-7-11-1-16,2-9 2 16,-3-4-2-16,-2-1 2 15,0-3 0-15,-3 0 5 0,0 0 3 16,3 0 9-16,-3 0-7 16,0 0 5-16,0 0-3 15,0 0 10-15,0-9-10 16,0-14-13-16,-16-2 2 15,-3-3-3-15,-3 0 1 16,3 5-2-16,-3 0 2 16,-3 2-1-16,3 8 0 15,0 1 0-15,6 4 0 16,3 6-1-16,4 2-2 16,3 0-2-16,4 0 2 15,-3 0-3-15,2 0 0 16,3 28 4-16,0 6-1 15,0 2 2-15,0-4-1 16,25-7 2-16,4-5-9 0,6-5 7 16,2-10 2-16,4-5-2 15,7 0 1-15,-2 0 1 16,1-3 1-16,7-14-1 16,-3-9-2-16,-4-5-5 15,0-3-24-15,-15-5-79 16,-16 4-104-16,-16 4-295 15</inkml:trace>
  <inkml:trace contextRef="#ctx0" brushRef="#br0" timeOffset="1102">89 4023 76 0,'0'0'92'0,"0"0"-12"16,0 0-17-16,0 0 24 15,0 0-17-15,0 0 3 16,0-43-12-16,0 37 1 15,0 1-3-15,0-4-6 16,0 4-2-16,0-1-9 16,0 4-5-16,0-2-3 15,0 4-8-15,0 0-7 0,0 0-7 16,0 0-4-16,0 0-5 16,0 0-3-16,0 0-2 15,0 0 1-15,0 17 1 16,0 12 27-16,0 1-1 15,0 11-6-15,0 1-2 16,0 9 3-16,0 3-4 16,-4-4-9-16,-5 0 0 15,-1-3-3-15,-2-6 2 16,2 3 0-16,1-7-1 16,-1-9 0-16,7-5-1 15,3-1 2-15,0-2 4 0,0-3-3 16,0-2 2-16,0-5-5 15,0-4-2 1,0 0 1-16,0-6-3 0,0 0-1 16,0 0 0-16,0 3-1 15,0-1 1-15,13-2 1 16,6 3 4-16,6 0-2 16,10-3-3-16,9 0 0 15,13 0 2-15,3 0-2 16,2 0 1-16,-2 0-1 15,-7 0 0-15,-5 0 2 16,-7 0-2-16,0 0 0 16,0 0 0-16,-6 0 2 0,-2 0-2 15,-4 0 0-15,-4 0 0 16,-6 0 2-16,-3 3-2 16,-7 2 0-16,1 0 0 15,-4-4 0-15,0 2 0 16,-3 0-1-16,-3-3 2 15,4 0-1-15,-4 0 0 16,0 0 1-16,0 0-1 16,0 0 4-16,0 0 0 15,0 0-1-15,0-3-1 16,0-11 1-16,0-8 0 16,0-1-3-16,0-5 0 0,-10-4 0 15,10 1 1 1,-6-6 0-16,6 4-1 0,0-4 1 15,0 0 1-15,0 0-4 16,-3 0 2-16,3-2 0 16,0 2 0-16,0-3 0 15,-4 1 0-15,4-4 3 16,0 3-3-16,-3 4-1 16,3-1 1-16,0 5 0 15,0 7 1-15,0 8-1 16,-3 9 0-16,3 4-1 15,0 4 2-15,-3-2-2 16,0 2-2-16,0 0-1 16,-4 0-3-16,-5 0-21 15,-4 6-31-15,-6 10-60 0,6 5-44 16,-3-1-17-16,3-2 17 16,-6 3-86-16</inkml:trace>
  <inkml:trace contextRef="#ctx0" brushRef="#br0" timeOffset="1589">397 4159 193 0,'0'0'127'16,"0"0"-57"-16,0 0 20 15,0 0 0-15,0 0-26 16,0 0-13-16,-3-6 9 16,3 3-18-16,0-5-15 15,0 2-10-15,0-2 5 16,9 2-4-16,4 3-5 16,-4 0-1-16,1 3-7 15,-1 0-3-15,-3 0 1 16,4 0-3-16,-4 3 0 15,-3 14 0-15,1 6 0 16,-4-3 2-16,0 8 2 16,0-3 1-16,-4 6 2 0,-15-5-4 15,1-1 0-15,-1-2 0 16,-3-1-3-16,6-4 3 16,3-7-3-1,10-9 2-15,3-2 1 0,0 0-3 16,0 0-1-16,0 0 0 15,13 0 2-15,12 0 15 16,3 0-8-16,4-2-3 16,-4-7-1-16,-3 4-3 15,-2-1-2-15,-6 1-26 16,0-1-126-16,-4 3-236 16</inkml:trace>
  <inkml:trace contextRef="#ctx0" brushRef="#br0" timeOffset="2271">1570 3912 326 0,'0'0'91'0,"0"0"-14"0,0 0 16 15,0 0-24-15,0 0-14 16,0 0-10-16,-135 0-7 16,132 0-4-16,0 0 6 15,3 0 13-15,0 0-20 16,0 0-13-16,22 0-8 16,19 0 28-16,18-3 1 15,10-8-10-15,17-1-8 16,2-1 0-16,2 1-12 15,-4 4-1-15,-4 0-2 16,-11 2-5-16,-1 0 3 16,-1 0 0-16,-9 1-4 0,-3 2 3 15,-13 3-5 1,-12-3 0-16,-8 3 3 0,-10 0-3 16,-11 0 0-16,-3 0-1 15,0 0-15-15,-19 0-65 16,-33 11-46-16,-16 17-153 15,-24 7-282-15</inkml:trace>
  <inkml:trace contextRef="#ctx0" brushRef="#br0" timeOffset="3419">1442 4009 62 0,'0'0'285'0,"0"0"-185"15,0 0-18-15,0 0 3 16,0 0 1-16,0 0-2 15,0-29-20-15,0 29-7 16,0 0-12-16,0 0-6 0,0 0 3 16,0 0-5-1,0 0-19-15,0 0-1 0,0 6-14 16,0 13 10-16,0 12 7 16,0 9 3-16,3 6-1 15,-3 5-8-15,0 6-1 16,0 2-3-16,0 1-4 15,-16-4-3-15,3-2 2 16,7-4-5-16,0-7 3 16,6-3 0-16,0-6 0 15,0-3 5-15,0-3-6 16,0-3 7-16,0-1-8 16,0-5 1-16,0-5-1 15,0-1 1-15,0-5-2 16,0 0 0-16,0 0 4 15,0-2-4-15,0-4-1 0,0 2-3 16,0-4 4-16,0 0 0 16,12 0 2-16,7 0 0 15,10 0 1-15,7 0 0 16,15 0-1-16,12-15-2 16,7 4 3-16,8 0-2 15,-5-3 0-15,-1 2-1 16,-9 3-1-16,-10 0 1 15,1 9 0-15,-16 0 2 16,-8 0-5-16,0 0 4 16,-9 0-2-16,-2 0 2 0,3 0 0 15,0 0-1 1,-3 0 0-16,3 0 0 0,-6 0 0 16,-4 0 1-16,-2 0-1 15,-1 0 0-15,-2 0 0 16,-1 0-1-16,0 0 2 15,1 0-1-15,-4 0 2 16,3 0-2-16,-3 0 2 16,0 0-1-16,-3 0 1 15,4 0 0-15,-4 0-2 16,0 0 4-16,3 0-3 16,0-1 1-16,0-11 3 15,3-5-2-15,1 0-1 16,-1 0 0-16,-3-3 3 15,-1-3-1-15,1-4 0 0,-3-8-2 16,0 1 2-16,0-3-1 16,0-2 1-16,0-4 0 15,0-2-4-15,0 0 0 16,8-3 2-16,-5-1-2 16,2 4 0-16,3 0 0 15,-2 0 2-15,-3 2-2 16,-3-2 2-16,0 5-2 15,0 4 0-15,0 7 0 16,0 8 0-16,2 3 0 16,-2 4 1-16,0-1-1 15,0 7 0-15,0 5 0 0,0 0 0 16,0 3 0-16,0 0 0 16,0 0-4-16,0 0-3 15,-2 0-33-15,-12 0-30 16,0 0-55-16,1 0-31 15,2 0 2-15,3 0-32 16,2 0-55-16,-1 0-96 16</inkml:trace>
  <inkml:trace contextRef="#ctx0" brushRef="#br0" timeOffset="4101">1891 4088 334 0,'0'0'122'16,"0"0"-33"-16,0 0-3 15,0 0 17-15,0 0-12 16,0 0-28-16,3-23-24 16,-3 23 2-16,0 0-6 0,0 0-12 15,3 0-12 1,0 0-10-16,4 0 2 0,-1 11 3 16,-3 10 8-16,0 1-5 15,0 3-7-15,-3 1 9 16,0-3-11-16,0-4 0 15,0-5 6-15,0-2-6 16,0-6 7-16,0-1-4 16,0-5-2-16,0 3-1 15,0-3-2-15,13 0 2 16,9 2 0-16,-6-2 4 16,3 0 0-16,0 0-4 15,-4 0 0-15,4 0 6 16,-3 0-6-16,-3 0 3 0,-1 0-3 15,-5 0 3-15,-1 0-3 16,-3-2 3-16,-1-4-1 16,3-2 8-16,-5 0-3 15,0-4 14-15,0 3 9 16,0 7-1-16,0-4 1 16,0 3-12-16,0 3 0 15,0 0-4-15,0 0-7 16,0 0-7-16,0 0 0 15,0 0-3-15,0 0-3 16,0 0 1-16,0 20 5 16,0 2 2-16,3 5-2 15,3-2 0-15,-3 3 0 0,-1 1-9 16,-2 1-78-16,0-1-82 16,0-6-252-16</inkml:trace>
  <inkml:trace contextRef="#ctx0" brushRef="#br0" timeOffset="5204">4369 2842 330 0,'0'0'161'0,"0"0"-64"16,0 0-14-16,0 0 46 0,0 0-31 15,0 0-24-15,13-9-41 16,-13 9-17-16,-3 0-4 16,-19 26 9-16,-7 11 8 15,-4 11 2-15,-11 15 3 16,-7 10-5-16,-6 6-2 16,-9 3-2-16,4-2-17 15,-9-4 2-15,6-5 4 16,5-6-9-16,10-11 0 15,10-6-4-15,10-5 1 16,3-7 5-16,-1-5-5 16,2-5-1-16,7-7 4 15,7-5-3-15,5-5 2 0,7-3-3 16,0-6 2-16,0 0-3 16,0 0 3-16,0 0-1 15,0 0 33-15,0-9-24 16,0-16-10-16,0-3 5 15,0-3-2-15,0 1-4 16,0 9-1-16,0 1 1 16,0 5 3-16,0 4-2 15,0 6-1-15,0 2 1 16,0 3 2-16,0 0-2 16,0 0-1-16,0 0-1 15,0 0-2-15,0 0 3 0,0 0-3 16,0 0-1-1,0 0-1-15,0 0-1 0,0 17 5 16,0 8 1-16,0 1 4 16,0 2-4-16,0 0 0 15,4-2 0-15,5-3 1 16,0-7-1-16,4-4 0 16,3-7-5-16,3-2 5 15,8-3-7-15,11 0 7 16,9 0 2-16,7-14-2 15,3-12-2-15,0 7-18 16,-13-1-27-16,-6 9-32 16,-11 5-10-16,-8 3-3 15,-9 3-17-15,-10 0-64 16,0 0-125-16</inkml:trace>
  <inkml:trace contextRef="#ctx0" brushRef="#br0" timeOffset="5736">3307 4111 358 0,'0'0'108'0,"0"0"-33"16,0 0 16-1,0 0 6-15,0 0-7 0,0 0-17 16,-57-9-13-16,57 9-11 16,0 0-30-16,13 0-8 15,28 0-3-15,27-3 17 16,30-8 6-16,16-1 3 15,9-1-9-15,-8-5-10 16,-7-2-3-16,-18 4-2 16,-17-1 2-16,-20 3-6 15,-15 5-5-15,-19 3 1 16,-16 6-2-16,-3 0-16 16,-6 0-96-16,-38 15-71 15,-16 10-166-15</inkml:trace>
  <inkml:trace contextRef="#ctx0" brushRef="#br0" timeOffset="6682">3326 4187 151 0,'0'0'187'0,"0"0"-112"16,0 0 23-16,0 0-6 15,0 0 8-15,0 0-22 16,-32-45-19-16,32 45-3 0,0 0-21 16,0 0-15-16,0 0-7 15,0 0 0-15,0 22 28 16,0 3 2-16,0 10 2 15,0 8 2-15,-3 2-15 16,-6 8-4-16,-4 7-5 16,4 6-6-16,2 7-3 15,1 0-7-15,0 0 3 16,2-8-8-16,1-7-2 16,-3-16 6-16,6-14-6 0,0-11-1 15,0-8 0 1,0-1 1-16,0-5 2 0,0 2-1 15,0 3 0-15,13-4 0 16,9 0 1-16,6-4 0 16,13 0-1-16,10 0 2 15,4-4-2-15,12-10 1 16,-4 2-2-16,-10 7 0 16,-5 5-1-16,-7 0 1 15,2 0 0-15,4 0 0 16,4 0 0-16,9 0 1 15,0-3-1-15,-3-8 0 16,-5 2 1-16,-11 0-1 16,-6 7 0-16,-13-1 0 15,-9 3 2-15,-10 0-2 16,0 0 0-16,0 0 0 0,-3 0 0 16,3 0 2-16,0 0-2 15,1 0 0-15,2 0 1 16,0-3-1-16,7-5 2 15,-4-1 0-15,1-2 2 16,-1 2-3-16,-2-10 6 16,2-7 1-16,-1-3 0 15,-3-11-2-15,3 2 4 16,-5-8-9-16,5-2 4 16,0 0-3-16,-2-3-1 15,5 3 0-15,-3-3 1 0,-5 0-1 16,4 5-1-1,-7 5 0-15,0 6-1 0,0 4 4 16,0 0-4-16,0 3 3 16,0 2 1-16,-10-2-3 15,-1 3-2-15,-5-2 2 16,5 9 1-16,3 0 1 16,2 7-2-16,1 2-1 15,0 3 1-15,2 1 0 16,-3 5-1-16,-2 0-5 15,-10 0-26-15,-4 0-47 16,-6 14-68-16,-7 21-56 16,1 10-63-16,-4 3-207 15</inkml:trace>
  <inkml:trace contextRef="#ctx0" brushRef="#br0" timeOffset="7296">3650 4343 353 0,'0'0'155'16,"0"0"-86"-16,0 0 2 0,0 0 7 15,0 0-57 1,0 0 0-16,43-57 2 0,-18 48-1 15,2 1-2-15,-13 1 3 16,2-1 1-16,-6 6 11 16,-7 2-5-16,0 0-8 15,-3 0 4-15,0 0-11 16,0 0-4-16,0 0-2 16,0 0-4-16,0 0-1 15,0 0-4-15,0 15 0 16,0 10 17-16,0 6 10 15,0 3-9-15,0-3-8 16,0 6-5-16,0 0 1 16,0-1-5-16,0-5 1 15,0-5 0-15,0-12 0 0,0 0-2 16,0-5 2-16,0-7-2 16,0 5 2-16,0-7-1 15,0 0-1-15,-3 0 0 16,-4 2-26-16,-2 4 26 15,-1-6 19-15,-2 0-9 16,7 0-1-16,-9 0-6 16,-2 0-1-16,-3 0 0 15,3 0-2-15,2 0 1 16,9 0-1-16,5 0-1 16,0 0-16-16,0 0 1 15,30 0 16-15,13-6 8 0,11-11-7 16,6-3-1-1,0-5-20-15,-7-1-63 0,-2 6-75 16,-11 3-86-16,-9 1-291 16</inkml:trace>
  <inkml:trace contextRef="#ctx0" brushRef="#br0" timeOffset="8301">4772 2916 93 0,'0'0'335'16,"0"0"-196"-16,0 0 0 15,0 0 9-15,0 0-36 16,0 0-21-16,0-26-10 15,0 26-12-15,0 0-17 16,0 0-20-16,0 0-13 16,4 3-12-16,8 23-3 15,10 16 7-15,4 6 9 0,-1 14-4 16,3 9-9-16,4 5 5 16,-2 4-2-16,2-4-5 15,3-5 1-15,-7-6-4 16,-6-5 2-16,-3-9-4 15,-3-3 1-15,-4-11-1 16,-2-9 3-16,-4-8-1 16,-3-9-1-16,-3-5-1 15,0-6 3-15,0 0-2 16,0 0 4-16,0 0 3 16,0 0-1-16,0 0 5 15,0 0-2-15,-12-12-8 16,-4-7-1-16,3-1 0 0,-6-4 1 15,-3-1 1-15,0 0-3 16,-3 4 0-16,-2 5 0 16,0 5 0-16,2 6 0 15,6 1-2-15,6 2 2 16,8-1-2-16,5 3-2 16,0 0 2-16,0 0-2 15,0 0-4-15,0 3 4 16,2 17 0-16,20 6 3 15,5 1 0-15,3-2-1 16,2 1 1-16,-4-3-2 16,1-8 2-16,-1-1-1 0,-6-10 0 15,-3-4 2 1,-3 0 3-16,0 0-2 0,6 0 2 16,-3-16 1-16,3-13-1 15,-3-2 1-15,-5-5-2 16,5-1 1-16,-6 6-3 15,-7 11-3-15,-6 8-38 16,0 12-83-16,0 0-178 16,-22 0-370-16</inkml:trace>
  <inkml:trace contextRef="#ctx0" brushRef="#br0" timeOffset="8850">4943 4005 495 0,'0'0'105'16,"0"0"-39"-16,0 0 22 15,0 0 10-15,0 0-32 16,0 0-16-16,-49 0-10 16,49 0-14-16,5 0-15 15,33 0 8-15,17 0 5 16,18 0 11-16,12 0-8 16,2 4-11-16,2-3-5 15,2 4-3-15,-5-2-2 0,-2-3-2 16,-9 0 0-16,-8 0 1 15,-14 0-5-15,-13 0 2 16,-10 0-1-16,-11 0 0 16,-11 0 0-16,-5 0 1 15,-3 0-2-15,0 1-6 16,-3 3-87-16,-27 1-160 16,-24 7-187-16</inkml:trace>
  <inkml:trace contextRef="#ctx0" brushRef="#br0" timeOffset="9935">4945 4113 57 0,'0'0'369'0,"0"0"-274"16,0 0-23-16,0 0 6 0,0 0 3 15,0 0-17-15,-21-57-16 16,21 55-6-16,0 2 0 15,0 0 6-15,0 0-12 16,0 0 4-16,0 0-16 16,0 25-4-16,0 12 39 15,-3 8-24-15,0 6-2 16,3 6-3-16,0 2 4 16,0 8-9-16,0 11-16 15,0 9 2-15,0 7 2 16,6-4-5-16,-1-10 0 15,-2-21-3-15,2-16 3 16,-2-18-3-16,0-11-5 16,-1-5 2-16,-2-7-2 15,0-2 1-15,0 0 1 16,0 0 1-16,0 0 2 0,0 0-2 16,0 0-1-16,6 0-2 15,10 0 0-15,3 0-2 16,16 0 2-16,12 0 1 15,10 0 1-15,22-5-2 16,5-3 0-16,11 2 0 16,-1-2 0-16,-3 8-2 15,-6 0 0-15,0 0 2 16,-4 0 0-16,-5 2 1 16,-7 10-1-16,-12-4 0 15,-9 3 0-15,-4-2 2 0,-3-1-2 16,-6 1 1-16,-8-4-2 15,-5-1 2-15,-9-2-1 16,-4-2 1-16,-9 0-1 16,0 0 1-16,0 0 4 15,0 0-1-15,0 0 1 16,0 0 3-16,0 0-3 16,0-8-4-16,0-4-1 15,0-8 0-15,0-2 2 16,0-9-1-16,0-9-1 15,6-5 1-15,-2-12-1 16,-4-10 2-16,0-11-1 16,0-1-1-16,0 1 0 15,0 1 0-15,-7 9 0 16,4 6 2-16,-3 8-2 0,-1 3 0 16,-2 6 2-16,0 8-2 15,-1 3 2-15,4 5 6 16,-1 4-1-16,1-1-5 15,3 4 2-15,0 5 0 16,1 5-2-16,-1 7-1 16,3 2 0-16,0 3 0 15,-5 0-2-15,2 0-1 16,3 0-3-16,-3 0 1 16,0 0 2-16,1 0 2 15,-1 0 1-15,-5 0-1 16,-8-3-3-16,-6 3-3 0,-5-3 6 15,-8 3-4-15,-9 0-22 16,3 0-33-16,-6 0-68 16,4 18-156-16,-6 2-175 15</inkml:trace>
  <inkml:trace contextRef="#ctx0" brushRef="#br0" timeOffset="10530">5477 4292 449 0,'0'0'104'16,"0"0"-32"-16,0 0 28 16,0 0 13-16,0 0-18 15,0 0-10-15,0-25-25 0,0 25-13 16,0 0-8-16,0 0-8 15,0 0-6-15,0 0-18 16,-3 10 16-16,-9 7-2 16,2 3-12-16,-3 3-4 15,-2 3 7-15,5 6-6 16,1 4-2-16,6-3 2 16,3 1-6-16,0-3 0 15,0 4 2-15,12-5-4 16,10 2 3-16,4-10-2 15,2-8 1-15,-3-5 0 16,-1-9-1-16,0 0 2 16,-10 0 0-16,2 0 6 0,-5-6-6 15,-9-12 8 1,4-6-4-16,-6-10 1 0,0 3 2 16,0 2-1-16,-3 7 7 15,-13 6-1-15,-3 9-6 16,-5 1-7-16,-14 6-24 15,-9 0-97-15,-10 9-356 16</inkml:trace>
  <inkml:trace contextRef="#ctx0" brushRef="#br0" timeOffset="53701">8770 88 299 0,'0'0'179'15,"0"0"-28"-15,0 0-17 16,0 0-24-16,0 0-35 16,0 0-14-16,7-21-17 15,-7 21 1-15,0 0 4 16,0 0-9-16,0 0 2 0,-19 9-6 15,-10 17-16-15,1 5-2 16,1 6-3-16,-6 2-4 16,-2 9-10-16,-5 9 3 15,-1 2-1-15,0 4 0 16,0-3-2-16,3-4 0 16,-3-2-1-16,3-3 4 15,2-6-3-15,4-6-1 16,7-4 1-16,9-13 0 15,6-7-1-15,4-7 1 16,6-8 0-16,0 0 2 16,-9 0 4-16,-1 0 0 15,-2-20-7-15,-1-9 0 16,4-2 1-16,-1 0-1 16,4 0 0-16,-1 5 1 0,1 4 1 15,3 5-2-15,0 0 4 16,0 3-3-16,-1 6-1 15,1 2 3-15,-3 0-3 16,3 4 0-16,0 2-2 16,-4 0-3-16,4 0 3 15,-3 0-5-15,-7 2 2 16,1 24 4-16,5 2 0 16,4 0-1-16,3 1 1 15,0-7 1-15,0-2 0 16,19 0-2-16,10-3 2 15,5-3-4-15,7-5 2 16,13-9-2-16,9 0-9 0,5 0-25 16,2-23-75-16,-10-5-72 15,-22-1-92-15,-26 9-263 16</inkml:trace>
  <inkml:trace contextRef="#ctx0" brushRef="#br0" timeOffset="54413">8777 237 191 0,'0'0'239'0,"0"0"-122"16,0 0 13-16,0 0-21 16,0 0-17-16,0 0-17 15,-35-98-2-15,32 95-18 16,3 3-15-16,0 0-5 0,0 0-19 15,0 0-16-15,12 25 1 16,20 18 14-16,6 16-6 16,9 9 8-16,4 8-5 15,9 10 5-15,-5-2-5 16,2-2-3-16,3-1-6 16,-9-14-1-16,-5-10-1 15,-8-10 3-15,-10-10-1 16,-9-8-3-16,-9-7 0 15,-4-8-2-15,-6-8 1 16,0-3 1-16,0-3 6 16,0 0 11-16,-25 0 15 15,-7-11-28-15,-3-12 2 16,5-5-3-16,-3-4-2 0,3-1 2 16,1-4-2-16,4 2 1 15,0 10-2-15,9 5 0 16,7 12 0-16,2 3 1 15,4 5-1-15,3 0-1 16,0 0-6-16,0 0 0 16,0 0-3-16,16 2 5 15,12 13 4-15,10-2 1 16,5 2 3-16,3-4 0 16,6 0-2-16,2-2 0 15,6-7 1-15,3-2-1 16,0 0-1-16,-4-2 0 15,-8-16-18-15,-23 2-99 0,-19-1-114 16,-9-3-208 0</inkml:trace>
  <inkml:trace contextRef="#ctx0" brushRef="#br0" timeOffset="55149">7346 1362 345 0,'0'0'131'0,"0"0"-73"16,0 0 21-16,0 0-12 16,0 0-8-16,0 0-14 0,-107 0-26 15,107 0-9-15,0 0-9 16,0 0-1-16,3 0-5 15,35 0 5-15,20 0 17 16,26 0 9-16,19-3-10 16,10-6-4-16,9-2 7 15,-5 3-8-15,-16 2-2 16,-17 0-6-16,-21 0 1 16,-18 4-4-16,-17-1 2 15,-15 3-2-15,-13 0-3 16,0 0-40-16,0 0-87 15,-22 3 8-15,-13 11-119 0</inkml:trace>
  <inkml:trace contextRef="#ctx0" brushRef="#br0" timeOffset="56448">7406 1364 80 0,'0'0'52'16,"0"0"-45"-16,0 0 11 0,0 0-9 16,0 0-8-16,0 0-1 15,-22 0 11-15,22 0 17 16,0 0 14-16,0-2 18 15,0 2-6-15,0-3-8 16,0 3-9-16,3 0-30 16,-3 0-4-16,0 0-3 15,0 0-2-15,0 0-11 16,0 0-17-16,0 0 5 16,0 0 16-16,0 0 9 15,0 0 28-15,0 0 10 16,-14 0-13-16,-5 0 14 0,-2-6 0 15,-7 0-21-15,-7 0-6 16,-3 4 0-16,3 2 0 16,1 0-3-16,-1 0 7 15,5 0-12-15,0 0-1 16,3 0 0-16,5 2-2 16,9 2-1-16,4 1 2 15,5-5-3-15,4 0 1 16,0 0 0-16,0 0 0 15,0 0 8-15,-3 0 12 16,0 0 12-16,-3 3 4 16,-1 0-15-16,-8 5-12 0,-1 6-4 15,-3 7 13 1,6 1 6-16,4 3-8 16,3 4 4-16,-1 6 4 0,1-3-4 15,0 11 4-15,2 2-5 16,1 1 3-16,0 4 9 15,3-1-1-15,0 2-11 16,0-3-2-16,0-2 0 16,0-4 2-16,13-9-5 15,-7-4 3-15,0-7-4 16,4-4-6-16,-4-1-3 16,-3-5-4-16,0-8 2 15,1 2 1-15,-4-3-3 0,0 0 0 16,0-1 2-1,3 1-1-15,3 1-1 0,-3-2 0 16,4 4 1-16,2-4-1 16,4 2 0-16,12 2 0 15,16-1 2-15,13 1 1 16,14-1 5-16,11-5-4 16,3 2 0-16,2 2-3 15,5 0 2-15,5-3-2 16,1 3-1-16,2-4 0 15,-9 2 3-15,-6 6-2 16,-20 1 0-16,-13 0-1 16,-13 0 1-16,-10-5-1 15,-4 6 2-15,0-5-2 0,-3-3 3 16,3-2-3-16,6 0 0 16,1 0 0-16,1 0 2 15,0 0 0-15,-8 0-1 16,-8 0 1-16,-1 0-2 15,-10 0 0-15,0 0 0 16,-3 0 1-16,0 0 1 16,0 0 5-16,0 0 0 15,0 0 1-15,0-5-1 16,0-11-3-16,0-2 2 16,0-5 3-16,0-2-5 15,0-9 1-15,0-3 1 16,0-8 3-16,-6-6-9 15,3-11 3-15,0-4-2 0,3 1-1 16,0 6 0-16,0 11 0 16,0 8 0-1,0 9 0-15,0 6 1 0,0 5 1 16,0 3-1-16,-2 0-1 16,-15 4-7-16,-4-11 4 15,-4 2 3-15,-4-7 3 16,-2 3-2-16,-1 7-1 15,0 5-3-15,-5 6-9 16,-8 8 3-16,-5 0 1 16,-4 4-56-16,8 25-68 15,11-1-119-15,10-2-215 16</inkml:trace>
  <inkml:trace contextRef="#ctx0" brushRef="#br0" timeOffset="56874">7814 1526 157 0,'0'0'126'0,"0"0"5"0,0 0-21 16,0 0-7-16,0 0-28 15,0 0-2-15,-25-114-26 16,22 111 2-16,-1 1-10 16,1 2-16-16,0 0-23 15,-3 0-3-15,1 14 3 16,-9 20 8-16,1 8 7 15,2 3-1-15,-3 7 2 16,6 1-2-16,0 4 3 16,5 2-10-16,3-7-2 15,0-7 0-15,0-3-4 16,0-13 1-16,0-4-2 0,0-11 0 16,3-3-48-16,-3-5-77 15,0-2-121-15,0-4-287 16</inkml:trace>
  <inkml:trace contextRef="#ctx0" brushRef="#br0" timeOffset="57399">7430 1665 276 0,'0'0'127'0,"0"0"-45"16,0 0 8-16,0 0 13 15,0 0-63-15,0 0 4 16,-54-55-4-16,43 53-34 16,-2 2-1-16,-3 0-4 15,-3 0 4-15,4 6-4 16,-1 8 5-16,3 0-4 15,7 0-1-15,3 3-1 16,3-3 0-16,0 3 0 16,0 0 0-16,3 3 4 0,19 0-3 15,10 3-1-15,-1-4 1 16,4 2 2-16,-5-5 4 16,-8 1-7-16,-6-3 0 15,-6 0 0-15,-7 0-2 16,-3 0-3-16,0-2-8 15,-6-4 13-15,-20-3-3 16,1 2 7-16,1-7-4 16,2 0 5-16,6 0 0 15,10 0-5-15,1-12-11 16,5-4 0-16,0-7 10 16,0-9-4-16,8-4 3 15,11-1 2-15,3-3-1 16,2 3-10-16,4 4-53 15,1 7-73-15,-1 9-72 0</inkml:trace>
  <inkml:trace contextRef="#ctx0" brushRef="#br0" timeOffset="58078">7839 1758 124 0,'0'0'158'15,"0"0"-75"-15,0 0 7 16,0 0-14-16,0 0 4 0,0 0-20 15,0-9-14-15,0 9-7 16,0 0-7 0,0 0-12-16,0 0-7 0,0 0 1 15,0 0-2-15,0 0-4 16,0 0-6-16,3 0 1 16,1 0 3-16,2 0-2 15,-6 9-1-15,3 2 7 16,0-1 3-16,0-3-9 15,4 1 2-15,2 4 0 16,1-1 1-16,2 3-2 16,1 0-3-16,-4 3 1 15,1-3-3-15,-4 1 2 16,-3-1-1-16,-3 1 2 0,0-4-1 16,0 0 0-16,0-3 5 15,0 1-7-15,0-6 0 16,0 0 0-16,-3-3 8 15,-3 0-6-15,3 0 6 16,-7 0-6-16,-6 0-2 16,4 0-65-16,-4-20-72 15,3-3-76-15,4-5-201 16</inkml:trace>
  <inkml:trace contextRef="#ctx0" brushRef="#br0" timeOffset="58151">7839 1758 180 0</inkml:trace>
  <inkml:trace contextRef="#ctx0" brushRef="#br0" timeOffset="58239">7839 1758 180 0,'26'-91'126'0,"-20"80"-69"0,0 6 15 0,-3 1 1 0,0 4-30 15,7-2-28-15,6-1-12 16,12-3 5-16,10 0-3 16,11-2-2-16,8-4-3 15,-9 4-100-15</inkml:trace>
  <inkml:trace contextRef="#ctx0" brushRef="#br0" timeOffset="58848">9104 1497 429 0,'0'0'103'0,"0"0"-52"16,0 0 3-16,0 0-12 15,0 0-19-15,0 0 19 16,161-19 2-16,-68 13-7 0,24-6-7 16,18-4-4-16,20-1 1 15,8-3-7-15,7 3-2 16,-1-1 2-16,-11 8 0 15,-20 1 3-15,-24 3-6 16,-26 6-2-16,-18 0-11 16,-24 0-1-16,-15 0 3 15,-18 0-6-15,-13 0 0 16,0 9-49-16,-28 7-181 16,-48 6-96-16</inkml:trace>
  <inkml:trace contextRef="#ctx0" brushRef="#br0" timeOffset="60031">9167 1591 167 0,'0'0'159'16,"0"0"-51"-16,0 0-11 15,0 0 15-15,0 0-22 16,0 0-17-16,0-34-16 16,0 30-2-16,0 4-7 15,0 0-6-15,0 0-9 16,0 0-10-16,0 0-23 0,0 10-6 15,0 18 6 1,0 11 41-16,0 10-10 0,0 5-5 16,3 2-1-16,0 0-9 15,4 1-3-15,2-9-7 16,4-3 2-16,-2-8-6 16,3 0 3-16,-6-3-5 15,0-5 1-15,0-1-1 16,-5-3 2-16,5-4-1 15,-5-5-1-15,-1-2 0 16,4-3 2-16,2 1-2 16,-8-6 0-16,2 2-1 0,-2-8 1 15,3 3 0 1,0 0 1-16,3-3-3 0,10 3 4 16,6-1 0-16,10 2 4 15,-1-4 2-15,1 2-7 16,6-2 1-16,0 0-1 15,8 0 0-15,8 0 0 16,2-2 0-16,8-10-1 16,2 1 0-16,2-2 1 15,2 3-2-15,-1 4 1 16,10 1 0-16,2-1 1 16,14 3-1-16,3-3 0 15,3-1 0-15,-5 0-1 16,-4 2 1-16,-10-1 5 15,-11 3-4-15,-7 3 0 0,-11 0-1 16,-9 0 0-16,-6 0 1 16,-3 0-1-16,-3 0 0 15,-4 0 1-15,-10 0-1 16,1 0-1-16,-7 0 1 16,-2 0 2-16,3 0-2 15,-7 0 0-15,0 0 0 16,-3 0 0-16,0 0 2 15,1 0 4-15,-1-3-3 16,0-13 3-16,-3-10-3 16,0-3-3-16,0-4 1 15,-3-2 0-15,-13-4 0 0,-3-3 4 16,6-3-5 0,4-4 0-16,9-5-1 0,0 3 3 15,0 1-4-15,0 1 1 16,0 10 1-16,0 5 0 15,0 3 2-15,0 5-2 16,0 3 2-16,0 6-1 16,0 1 0-16,-3 1-1 15,-13 4-6-15,-11-3 5 16,-8 0-10-16,-19-1 2 16,-15 4 8-16,-16-4 0 15,-4 7-5-15,5 2-25 16,8 6-15-16,10 0-37 0,12 0-38 15,8 22-94 1,-1-1-158-16</inkml:trace>
  <inkml:trace contextRef="#ctx0" brushRef="#br0" timeOffset="60422">10111 1482 275 0,'0'0'123'0,"0"0"-42"0,0 0 14 16,0 0-25-16,0 0-25 15,0 0-13-15,-7 15 61 16,7 5-29-16,-3 5-15 16,3 4-13-16,0 10 18 15,-3 10-15-15,0 8 6 16,3 7-7-16,0 5-14 16,0-1-13-16,0-6-5 15,0-5-5-15,6-10 0 16,4-12 3-16,-1-10-4 15,1-14-14-15,-4-11-70 0,-1 0-61 16,-5 0-48-16,0-20-193 16</inkml:trace>
  <inkml:trace contextRef="#ctx0" brushRef="#br0" timeOffset="61016">9619 1747 207 0,'0'0'144'0,"0"0"-99"15,0 0 27-15,0 0 19 16,0 0-41-16,0 0-32 15,152-35-6-15,-136 44-3 16,-2 13 1-16,0 6 10 16,-1 1 10-16,-2-5-4 15,0-8-14-15,-8 1-12 16,-3-7-4-16,0 5-12 16,0 0 16-16,-6-4 14 15,-10-6-9-15,-3-1 7 16,8-4 3-16,3 0-4 0,2 0 4 15,-1 0 1-15,4 0 0 16,3-4-4-16,0-1-7 16,0-1 5-16,0 1-8 15,0 2-2-15,10 0 0 16,9 3 0-16,3 0 0 16,0 0 0-16,0 0 0 15,-1 3 0-15,-7 11-2 16,0 3 2-16,-4 3 2 15,-7 0-2-15,-3-4 0 16,0 2 6-16,0-4-1 16,-25 0 0-16,-12 0 6 0,-10-5 1 15,-7-1-10 1,7-8 3-16,2 0 1 0,14 0-6 16,9 0-12-16,15 0-7 15,7-12-41-15,0 2-88 16,10-8-44-16,31-5-232 15</inkml:trace>
  <inkml:trace contextRef="#ctx0" brushRef="#br0" timeOffset="61450">10280 1758 288 0,'0'0'126'0,"0"0"-87"15,0 0 15-15,0 0 31 16,0 0-18-16,0 0-8 16,0 0-1-16,0 0-24 15,0 0 15-15,0 0 0 16,0 0-20-16,0 0-18 15,6 0-10-15,23 0 1 16,6 0 20-16,12-5-13 0,-3-1 12 16,-1-6-4-1,-2 7-5-15,-9-1-2 0,-10 3-1 16,-9 3-3-16,-7 0-3 16,-3 0-3-16,0 0 0 15,0 0-5-15,0 20 3 16,4 10 2-16,-1 11 20 15,-3 7 2-15,0 3-3 16,-3 3-7-16,0-4-8 16,0 3-4-16,0-7-2 15,-3-4-183-15,-13-7-494 16</inkml:trace>
  <inkml:trace contextRef="#ctx0" brushRef="#br0" timeOffset="63176">7852 2612 257 0,'0'0'169'0,"0"0"-51"0,0 0-23 15,0 0-22-15,0 0-1 16,0 0-39-16,0 0-19 16,-13-18-5-16,-6 51 20 15,-9 7 1-15,-7 1-5 16,-3 6 2-16,-6 4-4 15,-2 6-4-15,-2 1-5 16,4 2-4-16,3-1-5 16,3-5-1-16,5-3 0 15,0-9-3-15,9-7-1 16,5-9 2-16,8-13-2 0,6-1 4 16,-1-4-2-16,3-2-2 15,0-3 2-15,3 0-1 16,-4-3 1-16,1 0 8 15,0 0-7-15,0 0-3 16,0-9 0-16,3-14-1 16,0-2 1-16,0-3 2 15,0 1-1-15,0 2 2 16,0 5 2-16,0-2-3 16,0 5-2-16,0 3 1 15,0 2-1-15,0 7-2 16,0 2 2-16,0 3 0 15,0 0 0-15,0 0 0 16,0 3-16-16,0 30 6 0,0 13 9 16,-7 4 2-16,-11 5-1 15,-5-5 5-15,8-7-5 16,2-12 1-16,7-8 2 16,6-3-3-16,0-3 0 15,0-6 2-15,0 0-1 16,22-2-1-16,9-4-9 15,17-5 1-15,18 0-50 16,9 0-92-16,7-25-84 16,-10-3-316-16</inkml:trace>
  <inkml:trace contextRef="#ctx0" brushRef="#br0" timeOffset="63872">7899 2788 173 0,'0'0'222'0,"0"0"-89"16,0 0-39-16,0 0-8 15,0 0-7-15,0 0-6 16,-25-53-25-16,25 53-18 16,0 0-11-16,0 0-1 15,0 14-8-15,0 14 15 16,16 14 24-16,3 7-12 15,3 4-16-15,8 10 13 16,6 7-3-16,7 4-5 16,1 0-13-16,-3-1-5 15,-3-2-4-15,-6-6-3 16,-10-11 0-16,0-14 2 16,-9-12-2-16,-4-11 3 0,-4-5-3 15,-5-4 0-15,0-3 1 16,0-5 1-16,0 0 1 15,0 0 4-15,0 0 4 16,-14-5 3-16,-12-18-14 16,-2 1 1-16,3-4 0 15,0 1-2-15,2-1 2 16,8 6-1-16,-1 6-1 16,10 6 2-16,-1 2-2 15,1 6-2-15,6 0 1 16,0 0-3-16,0 0-6 0,0 0 1 15,0 0 5-15,0 0 1 16,6 0 2-16,29 11 0 16,12 6 1-16,13-3 0 15,7-5 0-15,1-6-5 16,-8-3-17-16,-16 0-40 16,-16 0-42-16,-12 0-18 15,-13 0-24-15,-3 0-98 16</inkml:trace>
  <inkml:trace contextRef="#ctx0" brushRef="#br0" timeOffset="64428">6959 3804 175 0,'0'0'106'0,"0"0"-15"15,0 0 13-15,0 0-17 16,0 0-25-16,0 0-9 15,-120 0 1-15,120 0-9 16,0 0-17-16,0 0-9 16,0 0-6-16,0 0-13 15,19 0 5-15,28-2 10 16,26-4 5-16,15-5 5 0,9 0-5 16,1-4-6-1,-10 5-5-15,-15 1-5 0,-21 3-1 16,-20 3-3-16,-16 3 0 15,-16 0-5-15,0 0-36 16,0 0-113-16,-23 14 6 16,-18 6-227-16</inkml:trace>
  <inkml:trace contextRef="#ctx0" brushRef="#br0" timeOffset="65389">7109 3822 258 0,'0'0'108'0,"0"0"-44"16,0 0-9-16,0 0 4 15,0 0-13-15,0 0-7 16,0-14 11-16,-5 10-22 16,-12 2-24-16,-7-1 19 15,-1 0-1-15,-4 1-6 16,-6 2-7-16,1-4 1 15,-4 4-10-15,-3 0 0 16,9 0-2-16,7 0 2 16,9 6-4-16,10 2 4 15,1-4 2-15,0 1-2 0,2 4 0 16,3 2 2 0,0 6 3-16,-3 6-3 0,1 10 18 15,-1 4 16-15,-8 12-2 16,3 4-8-16,-5 13-7 15,-2-4-1-15,2 3 2 16,0 0 3-16,-3-5-6 16,4 2 2-16,6-11-7 15,-1 0 4-15,7-4-4 16,0-4-7-16,0 5 7 16,0-3-4-16,0-8 2 15,0-5 6-15,0-13-10 0,0-11 2 16,0-4-4-1,0-4 1-15,0 0 2 0,0 0 5 16,3 0-2-16,10 0-9 16,9 0 0-16,16 0 14 15,16 0-6-15,8 0-8 16,7-4 4-16,1 4-4 16,2 0 0-16,0 0-1 15,3 0 1-15,1 0-2 16,-3 0 2-16,-8 0-3 15,-8 0 3-15,-13 0-1 16,-12 0 0-16,-10 0 0 16,-10 0 1-16,-2 0 2 15,-4 0-2-15,-3 0-1 16,0 0 0-16,4 0 1 0,2 0 0 16,4 0 0-16,9 0 0 15,0 0-1-15,-1-5 1 16,1 0-1-16,-3-1 4 15,-6 0-4-15,-4-3 2 16,-1-1 2-16,-3-5-1 16,-2-5 2-16,0-5-1 15,0-12-2-15,-3-3 3 16,0-8-2-16,0-5 2 16,0-8 0-16,0-6-4 15,0-9 2-15,0-9-3 16,0-3 1-16,0-2 0 0,0 2-1 15,0 14 0 1,0 9 0-16,0 17 2 0,0 8-2 16,0 9 0-16,0 8 4 15,-6 3-2-15,3 6-1 16,0 6 0-16,3 5-1 16,-7 3-6-16,-2 0-3 15,-13 0-27-15,-13 25-77 16,-11 18-78-16,-17 2-191 15</inkml:trace>
  <inkml:trace contextRef="#ctx0" brushRef="#br0" timeOffset="65911">7204 4060 224 0,'0'0'190'0,"0"0"-141"15,0 0-14-15,0 0 48 16,0 0 8-16,0 0-14 16,6-12-20-16,-6 9-7 15,0-2-23-15,-3 1-26 16,-13 2 4-16,-6 2-4 15,0 0 7-15,3 0-7 0,-3 0 3 16,1 17 6-16,2 6-8 16,-3 0 2-16,6-1-4 15,7 1 1-15,2-4 0 16,7 4 0-16,0-3 1 16,0 6-1-16,26 1-1 15,2 2 2-15,4 2 1 16,1-3-1-16,-1 1 2 15,-4-8-4-15,-9-3 0 16,-13-4 1-16,-2-2-1 16,-4-1-1-16,0 1-5 15,-10-1 3-15,-25-6 3 16,-1-5 5-16,1 0-1 0,10 0 0 16,6-16-2-1,11-15-2-15,8-5 1 0,0-2 4 16,41-11-5-16,16 3-10 15,13-9-88-15,-4 7-80 16,0 2-169-16</inkml:trace>
  <inkml:trace contextRef="#ctx0" brushRef="#br0" timeOffset="66440">8032 3779 286 0,'0'0'89'0,"0"0"-24"16,0 0-16-16,0 0-3 15,0 0 25-15,0 0 10 16,160-2-11-16,-91 2-15 16,1-3-13-16,1 0-2 15,2-3-6-15,-4 6-12 16,-4 0-6-16,-5 0 1 16,-6 0-5-16,-7 0 1 15,-9 0-1-15,-6 0-4 16,-13 0-7-16,-7 0-1 15,-10 0 2-15,-2 0-4 0,0 0-5 16,-8 2-51-16,-33 10-80 16,-22 3-44-16,-16 1-74 15</inkml:trace>
  <inkml:trace contextRef="#ctx0" brushRef="#br0" timeOffset="67269">8084 3904 129 0,'0'0'82'16,"0"0"2"-16,0 0-8 0,0 0-7 16,0 0-6-16,0 0 7 15,-34 0-2-15,34 0-13 16,0 0-11-16,0 0-3 15,0 0-18-15,0 0-5 16,0 0 0-16,0 0-5 16,0 18 28-16,0 9 47 15,0 10-43-15,0 8-4 16,0 9-10-16,0 14 5 16,0 3-6-16,0 5-1 15,0-5-18-15,-7-6-3 16,-2-10-2-16,9-8-6 0,0-7 2 15,0-9 1-15,0-3-3 16,0-8 0-16,0-6 4 16,0-6-2-1,0-4-2-15,0-4 0 0,0 5 0 16,9-1-1-16,13-3 1 16,16-1 6-16,16 0 5 15,6 0-5-15,5 0-2 16,6-8-3-16,-3 0 2 15,-8-1 0-15,0 1-3 16,-6 2 1-16,-5 3-1 16,5 0 0-16,-4 3 0 15,-2 0 1-15,-7 0 1 16,-10 0-2-16,-2 0 1 16,-7 0-1-16,-3 0 0 0,-5 0 0 15,-4 0 0-15,-1 0-1 16,-6 0 3-16,2 0-2 15,-3 0 0-15,-2 0 2 16,0 0 0-16,0 0 6 16,0-6-5-16,0-13 2 15,0-12-3-15,0-3-2 16,0-3 7-16,0-6-6 16,0-2 0-16,0-3-1 15,0-3 3-15,0-6-2 16,0 1-1-16,0-6 0 15,0 2-1-15,-10 6 3 0,1 9-3 16,-4 10 1-16,2 7-2 16,-8 3 0-16,-3 3 2 15,-2-1-2-15,0 3 2 16,5 6 0-16,4 5-3 16,5 7-1-16,4 2-4 15,-1 0-5-15,-2 11-6 16,-10 23-50-16,-6 3-119 15,-7-4-184-15</inkml:trace>
  <inkml:trace contextRef="#ctx0" brushRef="#br0" timeOffset="67766">8449 4102 289 0,'0'0'133'15,"0"0"-63"-15,0 0 18 16,0 0 28-16,0 0-25 16,0 0-70-16,0-14 8 15,0 14 13-15,0 0-11 16,0 0-10-16,-3 0-6 0,0 0-10 15,-3 0 1 1,3 0-3-16,-4 0-2 0,-2 9 0 16,-1 10 1-16,1 1 2 15,6 0-3-15,3-1-1 16,0 1 2-16,0-6 0 16,0 3-1-16,19-3 2 15,3 0 4-15,3-1-5 16,0 0 5-16,-6-1-5 15,-3 3-1-15,0-2-1 16,-10-1 1-16,0-1-2 16,-6-4 2-16,0 2 3 15,0-3-3-15,0 3-1 16,0-4 4-16,-9 4 0 16,-19-2 1-16,-1-3-4 0,-2-4-1 15,2 0-30-15,1 0-77 16,4-11-97-16,7-20-83 15</inkml:trace>
  <inkml:trace contextRef="#ctx0" brushRef="#br0" timeOffset="67847">8449 4102 218 0</inkml:trace>
  <inkml:trace contextRef="#ctx0" brushRef="#br0" timeOffset="67915">8449 4102 218 0,'23'-119'114'0,"-5"108"-58"0,1 2 18 16,0 4-2-16,10-4-39 15,1 7-26-15,8-2-2 0,3 4-5 16,-9 0-110-16</inkml:trace>
  <inkml:trace contextRef="#ctx0" brushRef="#br0" timeOffset="68877">9947 2925 217 0,'0'0'153'0,"0"0"-60"15,0 0-5-15,0 0-3 16,0 0-15-16,0 0-18 16,60-72-15-16,-57 72-6 15,-3 0-10-15,0 3-16 16,-13 34 41-16,-25 20 40 16,-9 5-43-16,-7 9-12 0,2 0-15 15,-8-1 3-15,3 1 0 16,-6 0-8-16,6-6-5 15,3-6-4-15,11-11 1 16,15-16-2-16,12-15 0 16,10-9-1-16,6-5 4 15,0-3-1-15,0 0 3 16,0 0-1-16,0 0 5 16,0 0-3-16,0-26-5 15,0-4-1-15,0-5-1 16,0 4 0-16,0-3 3 15,0 6 0-15,0 0-2 0,0 6-1 16,3 7 1 0,-3 9 0-16,0 6-1 0,0 0-2 15,0 0-5-15,0 0 1 16,0 8-10-16,0 10 16 16,0 2 2-16,0-2-1 15,0 6-1-15,0 1 0 16,12 1 1-16,4-1-1 15,9-2 2-15,4-3 2 16,6-6-2-16,6-3-1 16,2-11-1-16,7 0-1 15,1 0 1-15,-4 0 0 16,-6-11-10-16,-9-1-18 0,-10 4-43 16,-14 6-37-1,-5 2-23-15,-3 0-110 0,0 0-239 16</inkml:trace>
  <inkml:trace contextRef="#ctx0" brushRef="#br0" timeOffset="69476">9554 3816 285 0,'0'0'110'0,"0"0"-26"15,0 0 0-15,0 0-9 16,0 0 13-16,0 0-43 16,-68-31-14-16,68 31-15 15,0-3-10-15,0 0-5 16,22-2 3-16,30-10 13 16,27 5 1-16,16-5 10 15,3 3-8-15,-1 7-7 16,-6-4 1-16,1 1-4 15,-8-1 0-15,-2-2 2 0,-13 2-8 16,-12 4 3-16,-9-1-5 16,-23 3 0-16,-17 3-4 15,-8 0 2-15,0 0-17 16,-46 0-73-16,-33 23-55 16,-25 5-173-16</inkml:trace>
  <inkml:trace contextRef="#ctx0" brushRef="#br0" timeOffset="70397">9572 3836 14 0,'0'0'269'0,"0"0"-156"15,0 0-18-15,0 0-3 16,0 0-11-16,0 0-19 16,-54-34-3-16,54 34-20 15,0 0-21-15,0 0 9 16,0 8-16-16,-3 18 39 16,1 7 10-16,-1 7-32 15,-3 3 1-15,-4 2 9 16,1 9-16-16,-4 6 0 0,0 4-12 15,1 5 2 1,2-5 4-16,1-1 1 0,9-9-5 16,0-6-3-16,0-12-3 15,0-7 2-15,0-7-3 16,0-8 1-16,0-2-5 16,0-9 1-16,0 0-1 15,0-3 1-15,0 2-2 16,3 5-2-16,13-5 2 15,12 4 1-15,20-6 5 16,12 0 0-16,8 0 0 16,11 0-2-16,3 0-4 15,2 0 4-15,-2 0-3 16,3 0 0-16,-4 0-1 16,-8 0 1-16,-4 0 0 0,-15 0-1 15,-10 0 3-15,-12 0-3 16,-7 0 3-16,-6 0-2 15,-3 0 1-15,3 0-1 16,-8 0 2-16,5 0-2 16,-3 0-1-16,-1 0 0 15,-2 0 0-15,-1-6 0 16,1 0 0-16,2 1 3 16,-2-7-3-16,-1-2 3 15,4-3-2-15,0-5 3 16,-1 2-4-16,1-5 4 15,-7-4-3-15,4-3 0 0,-4-4 3 16,-3-4-4-16,3-5 0 16,-6-9 1-16,0-8 0 15,0-6 1-15,0-3-2 16,0 9 1-16,0 6 0 16,0 13 4-16,0 12-3 15,0 8 0-15,0 6-1 16,0-2 3-16,0 2-2 15,0-1-1-15,0 1 1 16,0 1-1-16,0 1 1 16,0 4-2-16,-12 0-1 15,-10 2 0-15,-13 7-9 16,-9 2 4-16,-7 0-1 0,2 0 4 16,-5 0 1-16,10 5-22 15,6 6-54-15,10 6-57 16,12 3-56-16,13 3-87 15,3 2-86-15</inkml:trace>
  <inkml:trace contextRef="#ctx0" brushRef="#br0" timeOffset="70929">10051 4005 192 0,'0'0'170'16,"0"0"-79"-16,0 0-12 15,0 0-7-15,0 0-26 16,0 0 0-16,0-58-11 16,19 46-8-16,3 4 7 15,3 4-13-15,-3 3-7 16,-4 1-1-16,-1 0-3 15,-12 0-5-15,1 0-5 16,-6 0-1-16,0 21 1 16,0 5 5-16,-22 2 15 15,-2-2-10-15,2-7-5 16,6-5 0-16,10-5-4 16,0-3 0-16,6-1 4 0,0-5-3 15,0 0 0-15,0 3-2 16,0-3 0-16,0 0 1 15,15 2 7-15,11 8-3 16,-1-4-3-16,-1 8 0 16,-2-3-2-16,0 3 1 15,-6 0 0-15,-3 0-1 16,-4 3 0-16,-6-3 0 16,-3 0-1-16,0 1-2 15,-6-1-2-15,-29-3 5 16,-12-3 8-16,4-2-5 15,2-6-3-15,6 0-10 0,7 0-50 16,6 0-94 0,6-1-47-16,16-29-134 0</inkml:trace>
  <inkml:trace contextRef="#ctx0" brushRef="#br0" timeOffset="71672">10677 2935 218 0,'0'0'206'16,"0"0"-76"-16,0 0-39 16,0 0 6-16,0 0-3 15,0 0-37-15,-29-25-29 16,29 25-10-16,7 28-4 16,24 9 59-16,7 3-37 15,5 11-11-15,1 8 8 16,1 9-4-16,-4 12-4 0,-4 2-8 15,-5 2-2-15,0-8-4 16,-7-11-4-16,-3-10-5 16,-3-15 3-16,-8-9-5 15,0-15 2-15,-6-4-1 16,-2-6 5-16,2-4-6 16,-5-2 2-16,0 0 6 15,0 0 4-15,0 0-4 16,0-8-4-16,-16-12-4 15,-9 2-1-15,-1 5 0 16,-2-1-1-16,-4 2 0 16,4 4 0-16,0 3-1 15,5 1 2-15,8 2 1 16,5-1 1-16,4 3 0 16,6 0-1-16,0 0-2 0,0 0-2 15,0 0 0-15,0 0 0 16,0 0-1-16,9 11 5 15,10 6 0-15,10-5-1 16,5-4 1-16,1-8 1 16,0 0 2-16,0 0 5 15,-7 0-5-15,-1-23 2 16,-5 1-4-16,-6-7 3 16,-9-2 1-16,-4-3 2 15,-3 3-6-15,0 2 1 16,0 10-1-16,0 8-2 15,0 8-2-15,0 3-15 0,0 0-109 16,0 17-167 0,6 11-9-16</inkml:trace>
  <inkml:trace contextRef="#ctx0" brushRef="#br0" timeOffset="72237">11208 3932 228 0,'0'0'80'0,"0"0"-7"16,0 0 24-16,0 0-2 0,0 0-17 16,0 0-30-16,-22 0-11 15,50-3 2-15,13-3 23 16,13 1-7-16,9 5-4 16,7-3-12-16,1 3-13 15,5 0-6-15,3 0-6 16,0 0-5-16,-11-3-2 15,-8 0 1-15,-9 3 0 16,-15 0-3-16,-9 0-5 16,-19 0 0-16,-8 0-1 15,0 0-5-15,0 0-26 0,-24 0-93 16,-27 13 18 0,-12 5-70-16,-6 5-46 0,-7-3-159 15</inkml:trace>
  <inkml:trace contextRef="#ctx0" brushRef="#br0" timeOffset="73247">11091 4048 111 0,'0'0'245'0,"0"0"-131"15,0 0-5-15,0 0-9 16,0 0-21-16,0 0-13 16,3-48-24-16,-3 42-9 15,0 1-7-15,0 5 3 16,0 0-8-16,5 0-9 15,-5 0-1-15,3 0-11 16,-3 0 5-16,0 26-3 16,0 10 38-16,0 6-6 15,0 7 7-15,0 2 1 16,-11 8-10-16,3 3-13 16,-3 3-2-16,3 9-7 0,-3 2-7 15,6 0 0-15,2 2-3 16,0-14 4-16,3-10-2 15,0-17 1-15,0-14-2 16,0-12 4-16,0-3-5 16,0-5 0-16,0-3 0 15,0 3 1-15,0-3 1 16,0 0-2-16,22 0 2 16,5 0 6-16,11 0 0 15,16 0-6-15,9 0-1 16,9 0 3-16,6-3-4 0,1 0 0 15,-6 1 1 1,-4 2 0-16,-2 0 0 0,-2 0-2 16,-2-3 3-16,0 3-2 15,-9 0 0-15,-10 0 0 16,-3 0 0-16,-14 0 0 16,0 0 0-16,-6 0-2 15,-9 0 2-15,-5 3 0 16,-1-1 1-16,-3 1-1 15,-3-3 1-15,3 0 0 16,0 0-1-16,4 0-1 16,-1 0 1-16,0 0 3 15,1 0-1-15,-4-8 4 16,3-9-3-16,-3-8 1 16,-3-4-3-16,0-2 5 0,0-7-2 15,0-4 5-15,0 0 1 16,0-6 0-16,0-9-2 15,0-2-6-15,0-3 3 16,0-6-4-16,0-3 0 16,7 0 0-16,-4 6-1 15,0 6 0-15,-3 8 0 16,0 8 2-16,0 9-1 16,0 3 4-16,0 11-2 15,0 3 4-15,0 6-3 16,0 5 2-16,0-3-5 15,0 4-1-15,0 2 2 0,0 3-2 16,0 0 0-16,-3 0-1 16,-19 0-14-16,-16 0 8 15,-19 0 2-15,-8 6 4 16,-5 5-2-16,1 6-4 16,6 3-52-16,6 2-114 15,6 4-128-15,5 3-208 16</inkml:trace>
  <inkml:trace contextRef="#ctx0" brushRef="#br0" timeOffset="73707">11444 4175 461 0,'0'0'81'16,"0"0"-40"-16,0 0 51 15,0 0-3-15,0 0-34 16,0 0-20-16,12-14 4 16,-12 14-3-16,7 0-15 15,2 0-11-15,4-2-6 16,6 2 14-16,3 0 3 0,0-3-7 15,0 3 4-15,-6 0-5 16,0 0-4-16,-1 0-8 16,-2 0 6-16,0 5-7 15,-1 13 5-15,-2 4 0 16,-1 7 5-16,-4 3 17 16,0 3 0-16,-2 2-16 15,0-3 2-15,0 1 7 16,-3-11-6-16,0-1-7 15,2-7-6-15,-2-4 2 16,0-3-3-16,3-1 0 16,0 1-17-16,5-6-74 15,-6-3-70-15,7 0-41 16,-4 0-188-16</inkml:trace>
  <inkml:trace contextRef="#ctx0" brushRef="#br0" timeOffset="73858">11598 4379 50 0,'0'0'338'0,"0"0"-214"16,0 0-20-16,0 0 10 15,0 0-48-15,0 0-33 16,108-34-7-16,-34 21-12 16,2-5-14-16,-13 4-69 15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0:35.526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3080 1413 554 0,'0'0'346'16,"0"0"-286"-16,0 0 32 15,0 0 22-15,0 0-23 16,0 0-53-16,-67-9-19 15,67 9-7-15,0 0-6 0,0 0-6 16,20 0-16 0,9 0 16-16,22 0 14 0,29 0-10 15,3 0-4-15,4-2-5 16,-19 2-1-16,-36 0-5 16,-7 0-73-16,-25 8-112 15,-4 21-9-15,-25 6-230 16</inkml:trace>
  <inkml:trace contextRef="#ctx0" brushRef="#br0" timeOffset="196">3121 1661 544 0,'0'0'98'15,"0"0"36"-15,0 0-7 0,0 0-33 16,164 0-10-16,-131 0-13 15,9 5-18-15,7-2-33 16,-6-3-15-16,1 0-5 16,-23 0-21-16,0 0-234 15,-9 8-498-15</inkml:trace>
  <inkml:trace contextRef="#ctx0" brushRef="#br0" timeOffset="-1695">391 1228 665 0,'0'0'181'0,"0"0"-57"16,0 0 24-16,0 0-40 15,0 0-44-15,0 0-17 16,-20-21-29-16,32 17-3 16,6 1-3-16,21-1 6 15,8-15 7-15,24 8-4 16,12-5-14-16,9 0 10 16,1 3-17-16,-4 2-2 15,-14 1 2-15,-23 2-4 16,-19 8-4-16,-18 0-37 0,-9 0-63 15,-6 0-38-15,0 2-28 16,-9 9 19-16,-24 0-86 16,-3 0-51-16</inkml:trace>
  <inkml:trace contextRef="#ctx0" brushRef="#br0" timeOffset="-1463">912 1134 22 0,'0'0'183'16,"0"0"-11"-16,0 0-8 15,0 0-15-15,0 0-18 16,0 0-43-16,-60 0-11 15,60 0-7-15,0 0-21 16,0 0-5-16,0 0-11 16,0 16-28-16,0 13 8 0,0 16 4 15,0 14 17-15,0 6-2 16,0 2-19-16,0 0 0 16,0-8-8-16,0-3-4 15,0-6 2-15,0-12-3 16,9-11-19-16,12-8-50 15,0-12-159-15,2-4-73 16,7-3-148-16</inkml:trace>
  <inkml:trace contextRef="#ctx0" brushRef="#br0" timeOffset="-1133">1440 982 482 0,'0'0'233'0,"0"0"-73"16,0 0-8-16,0 0-2 15,0 0-52-15,0 0-34 16,-95-110-12-16,95 110-27 16,-3 0-24-16,-5 14 0 15,-4 28 0-15,9 12-1 16,3 21 6-16,-15 21-6 15,15 6 7-15,-3 7-5 16,0 1-1-16,3-14 2 0,0-19-3 16,0-10 0-16,6-18-1 15,12-12-11-15,8-13-37 16,1-8-93-16,12-13-49 16,8-3-44-16,9-3-11 15,4-18-49-15</inkml:trace>
  <inkml:trace contextRef="#ctx0" brushRef="#br0" timeOffset="-675">1699 1568 427 0,'0'0'184'0,"0"0"-40"16,0 0 3-16,0 0-59 0,0 0-46 15,0 0-20-15,15-89-15 16,2 84-3-16,1 5-1 15,0 0 0-15,7 0 11 16,-17 16-11-16,1 11 3 16,3-6-1-16,-12 13 5 15,2-12 6-15,-2 14 2 16,0-2-12-16,0-8 10 16,0-2-12-16,0-10-2 15,0-6-1-15,0-3 2 16,0-5 4-16,0 0 6 15,0 0 25-15,7 0 27 16,1-18-34-16,-5-17-18 16,15-16-1-16,3 6-10 0,-3-3 1 15,12 7-3-15,-12 14 0 16,-4 1 1-16,11 17-1 16,-8 9-5-16,1 0 2 15,-7 0-6-15,-4 11 6 16,4 3-4-16,10 20 1 15,-3 4 2-15,0 4 0 16,-13-4-3-16,2-11-12 16,-7-1-48-16,6-7-87 15,-4-10-83-15,-2 4-247 16</inkml:trace>
  <inkml:trace contextRef="#ctx0" brushRef="#br0" timeOffset="-368">2275 856 659 0,'0'0'209'16,"0"0"-69"-16,0 0 1 15,0 0-35-15,0 0-70 16,0 0-24-16,15-20 1 15,9 46 1-15,-6 27 5 16,8 3 5-16,-5 30-10 0,6 7 15 16,2-5-18-16,-11-5-8 15,-3 0 6-15,-5-11-7 16,-10 3-2-16,0-5 0 16,-15-8-2-16,-16-4-5 15,0-4-83-15,-9-1-166 16,19-8-160-16</inkml:trace>
  <inkml:trace contextRef="#ctx0" brushRef="#br0" timeOffset="3276">6977 725 599 0,'0'0'299'0,"0"0"-142"0,0 0-68 16,0 0-37-1,0 0-22-15,0 0-6 0,46 139 43 16,8-51-12-16,-2 25-6 16,-1 22-26-16,-7 10 21 15,-11 5-17-15,-15-3-11 16,-13-7-2-16,-5-9-12 16,0-3 2-16,0-5-4 15,-26-8 2-15,-15-11-5 16,-13-13-20-16,0-17-94 15,5-22-83-15,3-18-213 16</inkml:trace>
  <inkml:trace contextRef="#ctx0" brushRef="#br0" timeOffset="4980">9259 1570 623 0,'0'0'386'0,"0"0"-305"15,0 0 48-15,0 0-32 0,0 0-20 16,0 0-52-16,-44-51-7 15,55 51-17-15,10-5 3 16,12 5-4-16,-12 0 0 16,4 0 0-16,3 3-8 15,-7 13 8-15,0 8-1 16,-1-3-1-16,-7 5 3 16,2 15-7-16,-9-3 6 15,-6-4 0-15,0-10-3 16,0-13 3-16,0-3 0 15,0 0 3-15,0 0-3 16,0-5 13-16,0-3-2 0,0 0 19 16,0-14 23-1,0-10-42-15,12-3-5 0,14-8 3 16,7 6-7-16,-7-5 8 16,10 1-10-16,-3 13 0 15,-6-8-1-15,6 23 2 16,-16-1-2-16,-5 6 1 15,12 0-6-15,-15 9 2 16,9 28 2-16,-9-7 1 16,-9 15-5-16,14-11 5 15,-14 1 1-15,7-2 0 16,-7-12-15-16,0 0-47 16,0-7-120-16,0-7-171 15</inkml:trace>
  <inkml:trace contextRef="#ctx0" brushRef="#br0" timeOffset="3587">7552 1677 920 0,'0'0'100'0,"0"0"6"15,0 0 7 1,0 0-60-16,0 0-38 0,0 0-12 15,118-6 6-15,-53 6-9 16,4-5 0-16,17-3 4 16,-18 8-4-16,-8-8-30 15,-7 5-135-15,-53 3-128 16,0 0-192-16</inkml:trace>
  <inkml:trace contextRef="#ctx0" brushRef="#br0" timeOffset="3802">7848 1493 503 0,'0'0'251'0,"0"0"-77"0,0 0-15 15,0 0-47-15,0 0-28 16,0 0-53-16,-67 45-19 16,45 0 28-16,22 14-20 15,0-8 0-15,0 5-1 16,18-10-17-16,15 2 3 15,-15-11-5-15,5-13-14 16,7 0-82-16,9-18-209 16,23-6-340-16</inkml:trace>
  <inkml:trace contextRef="#ctx0" brushRef="#br0" timeOffset="4117">8591 1367 236 0,'0'0'717'0,"0"0"-558"16,0 0-11-16,0 0-23 16,0 0-60-16,0 0-38 15,-128-53-4-15,87 93-18 16,-9 13 6-16,20-2-11 15,-3 2 3-15,17 4 2 16,11-12-5-16,2 0 0 0,3-13-1 16,12 1 4-16,17-4-8 15,-1-8 5-15,6-5-7 16,0-10 6-16,22-6-57 16,10 0-85-16,4-11-138 15,-16-29-135-15</inkml:trace>
  <inkml:trace contextRef="#ctx0" brushRef="#br0" timeOffset="4394">8871 851 687 0,'0'0'256'0,"0"0"-15"15,0 0-90-15,0 0-47 16,0 0-33-16,0 0-29 16,-3-32-4-16,3 32-23 15,0 0-11-15,0 2-4 16,0 22-2-16,0 19 2 16,0 0-2-16,0 12 3 15,11 0-2-15,-1 1-49 16,3-3-83-16,-13 4-150 15,0-2-343-15</inkml:trace>
  <inkml:trace contextRef="#ctx0" brushRef="#br0" timeOffset="1123">4105 1364 641 0,'0'0'192'15,"0"0"-58"-15,0 0-18 0,0 0-33 16,0 0-23-16,0 0-15 15,75-69-24-15,-49 69-9 16,4 0-4-16,2 0-8 16,-10 2 8-16,1 17-8 15,-5 10-1-15,-12 9-1 16,6-4 0-16,-12 12 2 16,0 0 0-16,-33-4 1 15,-11 4 5-15,-4-6-3 16,4 0 0-16,11-14 8 15,15-6-9-15,10-12 4 16,8-8-6-16,0 0 2 0,0 0 1 16,0 5-3-1,20-5 2-15,16 0-2 0,23 0 1 16,16 0 4-16,-16-3-5 16,15-16-30-16,4 1-94 15,-19-7-150-15,6 4-248 16</inkml:trace>
  <inkml:trace contextRef="#ctx0" brushRef="#br0" timeOffset="1385">4779 1319 531 0,'0'0'244'16,"0"0"-100"-16,0 0 1 0,0 0-44 15,0 0-74-15,0 0-25 16,-8-46 15-16,70 46-8 16,18 0-2-16,-3-2 0 15,-2-7-7-15,-19 2 5 16,-20-1-5-16,-10 8-19 16,-19 0-63-16,-4 0-79 15,-3 0-19-15,-10 0 5 16,-19 0-128-16</inkml:trace>
  <inkml:trace contextRef="#ctx0" brushRef="#br0" timeOffset="1550">5038 1268 159 0,'0'0'215'0,"0"0"-75"0,0 0-31 15,0 0-6-15,0 0-15 16,0 0-33-16,-45 110-12 16,45-68 12-16,0 4 18 15,0-1-38-15,0 7-5 16,0-2-7-16,0 1-19 15,4-8-3-15,2-6-1 16,2-5-27-16,-1-8-174 16,4-3-302-16</inkml:trace>
  <inkml:trace contextRef="#ctx0" brushRef="#br0" timeOffset="1919">5676 779 474 0,'0'0'473'16,"0"0"-271"-16,0 0-45 15,0 0-56-15,0 0-32 16,0 0-28-16,-121-78-18 15,106 84 1-15,-6 42-22 16,-17 24-1-16,2 32 7 0,7 30-8 16,-1 15 10-1,12 17-10-15,5 5 3 0,11 1 3 16,2-4-3-16,0-15-3 16,0-18 0-16,17-19 5 15,14-23-10-15,2-20 5 16,5-23-21-16,1-23-32 15,5-17-57-15,15-10-42 16,21-26-92-16,13-41-78 16</inkml:trace>
  <inkml:trace contextRef="#ctx0" brushRef="#br0" timeOffset="2407">6042 1292 614 0,'0'0'202'0,"0"0"-55"16,0 0-30-16,0 0-4 16,0 0-48-16,0 0-45 15,12-72-20-15,6 72 4 16,5 0-11-16,5 4 6 15,-2 13-1-15,-3 15-5 0,-5 5-3 16,-5 10 9 0,-8-4 1-16,-5-6 0 0,0 0 4 15,0-16-3-15,0 1-1 16,0-15 4-16,0-7-4 16,0 0 12-16,0 0-9 15,3 0 1-15,4 0 17 16,-2-5-10-16,4-27 11 15,6-5-5-15,0-6-4 16,3-2-1-16,3 4-9 16,-6 6-1-16,3 11-1 15,0 14 0-15,0 5-2 16,2 5-4-16,6 0-9 16,-5 21 10-16,-3 11-6 15,0 2 5-15,-6 6 0 0,-1 6-5 16,2-3-17-16,-8 0-67 15,2-5-144-15,-7-10-114 16</inkml:trace>
  <inkml:trace contextRef="#ctx0" brushRef="#br0" timeOffset="2634">5964 1821 382 0,'0'0'414'16,"0"0"-364"-16,0 0 30 0,0 0 56 15,170 3-27-15,-90-13-63 16,4-4-15-16,-1 1-31 16,-9 5-3-16,-15 8-3 15,-11 0-149-15,-24 0-195 16,-21 13-241-16</inkml:trace>
  <inkml:trace contextRef="#ctx0" brushRef="#br0" timeOffset="2931">6288 2017 587 0,'0'0'63'0,"0"0"3"16,0 0 40-16,0 0 9 15,0 0-62-15,0 0-10 16,72 29 11-16,-62-10-24 16,-8 0 0-16,-2 7-10 15,0 4 10-15,0 2 5 16,0-1-20-16,-2 2-10 16,-3-4-1-16,5-8-1 15,0 3-3-15,0-13 0 16,28-8 0-16,1 7-4 15,7-4 4-15,-3-6-3 0,21 0-12 16,10-21-104 0,-2-19-162-16,5-6-324 0</inkml:trace>
  <inkml:trace contextRef="#ctx0" brushRef="#br0" timeOffset="8415">9532 503 308 0,'0'0'240'16,"0"0"-142"-16,0 0 8 15,0 0 7-15,0 0-9 16,0 0-17-16,0 0 2 15,33-5-20-15,-33 5-16 16,0-3-2-16,0-5-18 16,0-3-5-16,0 6-7 15,-11-11-13-15,-13 0 11 16,-15 3-17-16,-20-9-2 16,-16 1 1-16,-13-3 5 0,-22 5-5 15,-24 0-1-15,-17 4 0 16,-13 6-4-16,4-2 4 15,-4 4 0-15,1-1 1 16,-12-1 2-16,-15 2-1 16,-7 4-2-16,-14 3-2 15,0 0-3-15,-8 0 5 16,1 0 0-16,17 0-5 16,26 0 10-16,29 0-2 15,27 0-3-15,22-5 1 16,13-6 2-16,9-2-1 15,8 2-2-15,-8 3 0 0,-9-3 4 16,-4 6-5 0,-20 0 1-16,-5-1 0 0,0 6-10 15,-5-1 11-15,5-6-1 16,7 2 0-16,-4 2 5 16,-1-3-6-16,1 6 1 15,-3 0 0-15,-8-2 0 16,0 2 0-16,-5-5 0 15,8-6 1-15,5 3 5 16,8-3-4-16,14-2-2 16,7 0 0-16,9-3 0 15,11-1 0-15,-1 2 0 16,-1 4-1-16,-11 0 5 0,-13 9-9 16,-8 2 5-1,-5-3 0-15,2 3-9 0,-1 0 9 16,7 0 0-16,-3 0-1 15,3 0 3-15,6 0-2 16,-6 0 0-16,4 0 0 16,-14 0-3-16,-1 11 3 15,-4-1 0-15,-3 4-3 16,5-4 8-16,7 7-8 16,19-10 3-16,7-1 0 15,19-6-2-15,10 2 2 16,17 1 0-16,2 7-5 0,1 7 11 15,-10-15-7 1,3 12 1-16,-6-12 0 0,10 1-1 16,6 2 1-16,-25 6 0 15,3 4 0-15,-8-14 3 16,-16 7-4-16,10 0 1 16,-6 0 0-16,3 14-8 15,14-1 8-15,6 1 0 16,12-5-4-16,9-5 4 15,16-4-5-15,-1-1 5 16,6 16 0-16,-9 0-5 16,-7 12 5-16,5 5 0 15,-4-8 0-15,12 3 4 16,-12-9-5-16,-3-6 1 16,-5 6 0-16,8-7-1 0,4 13 1 15,1 8 0-15,7-5-1 16,-9 5 5-16,6 3-7 15,-2 2 3-15,-10-2 0 16,0 3 0-16,6 15 0 16,4 3 0-16,-2 8-1 15,2 11 5-15,4-8-5 16,-7 5 1-16,-2 17 0 16,-5-1-3-16,-11 13 3 15,-4 12 0-15,7-15-1 0,8 2 7 16,-3-17-9-1,9-6 3-15,7 2 0 0,-8-11 0 16,5-4 0-16,4 1 0 16,-4-15-1-16,8 2 8 15,0-5-10-15,0-9 3 16,0-9 0-16,23-7-3 16,10-14 5-16,11 0-2 15,2-6 0-15,6 1 0 16,-4 2 4-16,9-10-4 15,2 7 0-15,-3 7 1 16,6-6 0-16,5 13-1 16,15 5 0-16,19-5 3 15,15 12-5-15,9-2 2 16,-1 3 0-16,1 1-4 0,22-6 4 16,12-6 0-1,11 1-2-15,-1-6 6 0,-6-2-6 16,4 3 2-16,-7-5 0 15,1-5 1-15,-19 14-1 16,9-9-4-16,11-1 3 16,-8 3 0-16,9-6-8 15,-5 3 8-15,7 0 1 16,8-6-7-16,9-1 7 16,11-6 0-16,-13-1-1 15,2-2 2-15,-1 0-1 16,-12 0 0-16,13 0 0 0,1 0 1 15,2-14 0 1,-21 9-1-16,-2 0 0 0,-10 5 3 16,5 0-9-16,25-2 6 15,-4 2 0-15,12-17-4 16,-11 7 5-16,-27 1-2 16,-5-9 0-16,-27 10 1 15,-8 5-6-15,10-3 6 16,-27 6 0-16,16-4-3 15,10-10 3-15,-3 1 0 16,13-1 0-16,-9 6 1 16,-18 0-5-16,-14 0-2 15,-13 0 6-15,3-8-6 16,-5-5 6-16,7-3 0 16,11 5 0-16,-14-3 3 0,-7 4-5 15,-13 6 2-15,1-3 0 16,-4 1-2-16,-2 0 7 15,-16 4-5-15,-2 0 0 16,-15-1 3-16,8 6-5 16,7-6 2-16,-9 11 0 15,5-8 2-15,-4-3 0 16,-2 6-2-16,7-14 0 16,0 6 2-16,-4 5 3 15,-6-8-5-15,-8 8 0 16,-2 0 9-16,-5-6-7 15,-1 1 8-15,1 3 0 0,-2-12-9 16,6 4 17 0,1-9-18-16,-2-5 2 0,7 0 10 15,-1-3-7-15,1-6 0 16,3 4 6-16,-6-5-9 16,-2-2 24-16,-5 2-15 15,-3-6 3-15,-5 0 10 16,3-11-20-16,4 0 9 15,1-9-7-15,13-5-2 16,4-1 3-16,-2-5-7 16,1-2 0-16,-6 2 1 15,-1 1 4-15,-1-5-2 16,-5-7 1-16,-2-4-3 0,-6-8 16 16,0 3-16-1,0 3 2-15,3 10 12 0,0 14-14 16,-3 10 12-16,2 13-10 15,2 2-1-15,-1-1 6 16,-6 0-8-16,0 5 0 16,0-5 9-16,0 6-3 15,0-3-2-15,0 4-4 16,-18 3 7-16,0 6-6 16,7 13-1-16,-4-2 0 15,5 13-5-15,4 0 4 16,-9 3-1-16,-14 5-8 0,-22 0-40 15,-29 27-55 1,-30 15-120-16,-15-1-218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0:45.072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95 182 734 0,'0'0'121'0,"0"0"-2"16,0 0 28-16,0 0-23 16,0 0-46-16,0 0-32 15,0 0-16-15,-95 0 5 16,113 0-23-16,-10 0-5 16,40-6-2-16,14-2-2 15,18 3 5-15,12 5-8 16,-9 0 0-16,4 0 3 15,-4 0-3-15,3 0 0 16,-15 0-2-16,-20 0 9 0,-33 0-3 16,-13 0-4-16,-5 0 2 15,0-5 13-15,-8-17-14 16,-16-4 0-16,-11 2-1 16,-14-3 1-16,8 5-2 15,-13 6 1-15,23 0 0 16,10 16 2-16,9-2-2 15,12 2 0-15,0 0-2 16,0-3-3-16,8 3 2 16,12 0 0-16,5 0 2 15,1 8-5-15,13 19 6 16,2-1 0-16,10 1 0 0,0-1 2 16,-12 4-4-1,-13-2 2-15,-18 0 0 0,-1-3-3 16,-7-1 3-16,0 5-7 15,-45 3 1-15,-14 6-53 16,6-6-109-16,5-3-201 16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0:45.634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425 615 526 0,'0'0'542'0,"0"0"-408"16,0 0-34-16,0 0-1 15,0 0-8-15,0 0-69 16,0-10-5-16,0 28-13 15,0 9 3-15,-9 18-6 16,1 9-1-16,-10-9 0 16,0-4 8-16,3-2-4 15,4-4-4-15,4-2 0 16,4-7 3-16,3-13-1 16,0-10-2-16,0-3 0 0,0 0 6 15,0 0-1-15,10-5 1 16,7-19 17-16,0-11-22 15,8-16 17-15,-10-8-18 16,11-13 2-16,10-3 2 16,-13-2-2-16,13-1-2 15,-10 27 0-15,-16 11 2 16,-2 19-3-16,-1 18 1 16,-7 3-11-16,0 0 10 15,8 29-28-15,-2 25 27 16,4 4 1-16,5-1 1 15,-7-3 0-15,7-9 0 16,6-3 0-16,-6-10-5 0,-9-5-12 16,-1-13-13-16,-5-4-33 15,0-7-39-15,0 5-12 16,0-8-50-16,7 0 6 16,-7 0-21-16,0 0-120 15</inkml:trace>
  <inkml:trace contextRef="#ctx0" brushRef="#br0" timeOffset="198">303 767 423 0,'0'0'170'0,"0"0"-19"16,0 0-95-16,0 0 3 0,0 0 62 16,0 0-50-16,218-13-10 15,-147-1-21-15,12 2-32 16,-6 1 5-16,-12 0-13 15,-14-8-16-15,-3 1-53 16,-25-1-90-16,-7-2-64 16,0-3-66-16</inkml:trace>
  <inkml:trace contextRef="#ctx0" brushRef="#br0" timeOffset="624">855 228 286 0,'0'0'214'0,"0"0"-47"0,0 0-29 16,-186-145 16-16,135 125-37 16,0-11-39-16,-11 12 6 15,-9 14-27-15,0 5-17 16,8 0 0-16,9 14-15 16,-8 39-4-16,13 8-15 15,-2 25 0-15,7 13 12 16,26 13-14-16,0 8 0 15,18 1 11-15,5-1-15 16,31-21 7-16,18-2-7 16,8-17 3-16,3-16 2 15,16-16-5-15,4-19 0 16,13-18 8-16,15-11-5 16,3-24 10-16,7-21 10 0,-8-20-9 15,-22-1 20 1,-13-9-9-16,-21 0 2 0,-23-6 8 15,-28-2-21-15,-8-15 8 16,-18-9-19-16,-65 8 1 16,3 5-8-16,-17 21 2 15,-11 37-10-15,19 19-2 16,-12 17-47-16,-15 41-42 16,-5 23-103-16,-22 3-261 15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1:08.17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36 267 421 0,'0'0'248'15,"0"0"-138"-15,0 0 30 16,0 0 22-16,0 0-57 15,0 0-37-15,0 0-2 0,-36-8-43 16,61-13 1-16,-2-1 0 16,-11 0-15-16,-1-2 14 15,-4 9-22-15,4 1-1 16,-1 9 0-16,-4 2 0 16,20 3-1-16,-6 0 0 15,1 3 0-15,15 31-8 16,-21 4 8-16,-5 13-3 15,-2 0 1-15,-8-6 6 16,5-2-3-16,2-11 0 0,-7-3 3 16,0-10 0-1,0-11-3-15,0-3 0 0,0-5 12 16,0 0 14-16,0-2 29 16,0-17-27-16,0-9-25 15,6-11 14-15,-6-1-17 16,21-2 0-16,-9 1 0 15,-1 9 4-15,10 12-5 16,1 8 1-16,-9 7-2 16,12 2-6-16,4 3 7 15,2 0-3-15,13 16 2 16,-14 11-8-16,2 2 9 16,-17-2-12-16,-15 11-15 15,3-4 7-15,-1-5-64 16,-2-5-36-16,7-4-101 0,4-13-121 15,-4-4-302-15</inkml:trace>
  <inkml:trace contextRef="#ctx0" brushRef="#br0" timeOffset="488">722 342 473 0,'0'0'166'15,"0"0"-33"-15,0 0-7 16,0 0-54-16,0 0-44 16,0 0 19-16,140-30 44 0,-80 13-27 15,-7 0-27 1,12 1 3-16,-14 2-18 0,-7 1-14 16,0 2 17-16,-16 3-16 15,-23 0-1-15,1 4 2 16,-6 0-5-16,0-2 14 15,0-4-2-15,-3-6-16 16,-33 5-1-16,-2-8-1 16,-1 9 1-16,19 3 2 15,-1-3 4-15,8 10-2 16,5-2-4-16,8-3 0 16,0-1-3-16,0 3 3 15,0 3-4-15,6 0 2 0,9 0-8 16,3 6 8-1,12 18 1-15,-4 0 1 0,10 8 4 16,-3-5-4-16,2-3 0 16,3 3-1-16,-7-6 5 15,-16 3-3-15,-15-5-1 16,0 7 0-16,0-2-7 16,-15-7 5-16,-16 4-9 15,0-7-58-15,0-1-134 16,-10 3-68-16,26-8-321 15</inkml:trace>
  <inkml:trace contextRef="#ctx0" brushRef="#br0" timeOffset="1045">1755 155 777 0,'0'0'175'0,"0"0"-77"16,0 0 37-16,0 0-49 16,0 0-43-16,7-140-18 15,22 127-20-15,4 11 6 16,3 2-11-16,8 0 0 0,-16 26-3 15,1 14 3-15,-2 11 0 16,-24-6 0-16,3 9 4 16,-6-3-7-16,0-17 3 15,0-4 0-15,-3-9 2 16,0-10-1-16,3-3-1 16,0-6 3-16,0-2 0 15,0 0 37-15,0 0 17 16,15-26-14-16,-15-6-9 15,3-5-23-15,33-9-5 16,-7-2-3-16,4 0 2 16,5 7-3-16,-11 12-2 15,0 17 0-15,5 3-6 16,-7 9 6-16,-7 0-4 16,-5 0 3-16,12 21-1 0,-4 6-3 15,-13 13 5-15,20-5 0 16,-28 1-6-16,8 0 6 15,18-1-2-15,-26 0-7 16,0-11-52-16,0 8-36 16,0-11-95-16,0 3-102 15,-11 0-183-15</inkml:trace>
  <inkml:trace contextRef="#ctx0" brushRef="#br0" timeOffset="1289">1950 631 359 0,'0'0'331'15,"0"0"-232"-15,0 0 47 16,0 0-5-16,0 0-75 16,0 0-31-16,113 0 35 15,-18-17-16-15,5 10-9 16,4-2-41-16,-6 1-1 15,-21 8-3-15,-34 0-3 16,-9 0 1-16,-24 0-94 16,-10 14-181-16,-3 7-271 15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1:09.75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1366 0 577 0,'0'0'100'16,"0"0"-13"-16,0 0 66 15,0 0-44-15,0 0-36 16,0 0-21-16,172 29 23 16,-157-3-38-16,-9 9-4 15,-6 2 13-15,-3 9-19 16,-30 4 8-16,0-6-5 0,9-5-28 15,16-15 35 1,8-7-33-16,3-12-3 0,35-5 25 16,16 0-12-16,26-8 12 15,21-27-23-15,14-10-3 16,1 0-1-16,-23-9-164 16,-40-10-431-16</inkml:trace>
  <inkml:trace contextRef="#ctx0" brushRef="#br1" timeOffset="9874">55 964 478 0,'0'0'225'0,"0"0"-67"16,0 0-14-16,0 0-33 16,0 0-22-16,0 0-38 15,0 0 3-15,0 0-24 16,-54-61-20-16,70 53 3 0,2 5-10 16,8 3-2-16,10 0 9 15,-16 0-5-15,8 24-4 16,-2 0 1-16,-16 17 3 15,8-7 0-15,-10 9-5 16,-8 5 0-16,0 0 3 16,-18 8 0-16,-15-8-3 15,7-4 0-15,-1-18 6 16,10-7-3-16,-4-11-3 16,14-3 0-16,4 0-1 15,-2-2 1-15,5-3 0 16,0 0-1-16,0 0 3 15,0 0-6-15,0 0 4 0,11 0 0 16,14 0-5-16,3 0 7 16,11 0-4-16,12 0 0 15,6-4-10-15,2-10-23 16,-5 2-93-16,-10 0-105 16,-9 7-110-16</inkml:trace>
  <inkml:trace contextRef="#ctx0" brushRef="#br1" timeOffset="10173">611 1026 678 0,'0'0'143'15,"0"0"-34"-15,0 0-1 16,0 0-52-16,0 0-31 16,0 0 16-16,80-26-9 15,-42 20 7-15,13-2-29 16,0 3-5-16,1-4 5 16,-1 4-8-16,-15 5-4 15,-10-3-12-15,-10 3-102 16,-16 0-92-16,-3 0-80 15,-23 19-272-15</inkml:trace>
  <inkml:trace contextRef="#ctx0" brushRef="#br1" timeOffset="10383">855 1044 328 0,'0'0'170'15,"0"0"-48"-15,0 0-2 16,0 0-31-16,0 0-21 15,0 0 21-15,-10 92-35 16,10-63-7-16,0 8 2 16,0-5-21-16,0-2-2 15,4 5-25-15,4-4 2 16,7 3 0-16,-6-9-3 0,-2-1-60 16,-7-2-209-16,11 0-368 15</inkml:trace>
  <inkml:trace contextRef="#ctx0" brushRef="#br1" timeOffset="10977">1636 499 126 0,'0'0'290'0,"0"0"-121"16,0 0 4-16,0 0-47 15,0 0-3-15,0 0-11 16,-98-101-27-16,75 95-6 15,-2 6-28-15,14 0-23 16,-20 14 17-16,5 39-22 16,-7 22 1-16,0 29 6 15,10 25-14-15,-21 10 12 16,16 10-10-16,-1-7-12 16,22-9 20-16,7 4-25 15,0-3 3-15,33 8-1 16,-5-11 2-16,16-14 0 0,-8-10-5 15,2-30 0 1,16-15-4-16,-4-17 1 0,-5-12-60 16,-13-18-56-16,9-12-111 15,5-3-112-15,10-38-425 16</inkml:trace>
  <inkml:trace contextRef="#ctx0" brushRef="#br1" timeOffset="11548">2129 861 639 0,'0'0'192'0,"0"0"-91"16,0 0 17-16,0 0-28 16,0 0-34-16,-27-148-14 15,36 138-27-15,12 6-13 16,8 4 9-16,4 0-10 16,6 0 0-16,-12 28-1 15,-6 17 5-15,-1 13-3 16,-8-4-2-16,0 2 0 15,-12-8 5-15,0-5-5 0,0-6 0 16,0-10 2 0,0-8 2-16,0-13 1 0,0-1-5 15,0-5 0-15,0 0 12 16,0-8-2-16,0-18 24 16,0-7-11-16,0-10-2 15,5 3 7-15,13-13-25 16,-5 2-1-16,5-3 5 15,0 9-7-15,-7 7 0 16,13 14-1-16,5 17 3 16,4 1-10-16,0 6 6 15,-4 6 1-15,-1 23-7 0,-7 19 8 16,-3 11 0 0,-13 2 0-16,1 3-12 0,3 1 12 15,-9-10-15-15,6-3-57 16,-3-10-39-16,-3-7-120 15,0-5-127-15</inkml:trace>
  <inkml:trace contextRef="#ctx0" brushRef="#br1" timeOffset="11820">1998 1413 566 0,'0'0'130'0,"0"0"4"0,0 0-4 16,0 0-31-16,0 0-22 15,0 0-50-15,36-10 6 16,47-12 10-16,15 1-7 16,0 5 4-16,1 8-37 15,1-5 5-15,-20 13-1 16,0-6-7-16,-8 6-6 15,-28 0-33-15,-8 4-119 16,-18 25-62-16,-18 2-145 16</inkml:trace>
  <inkml:trace contextRef="#ctx0" brushRef="#br1" timeOffset="12394">2376 1767 589 0,'0'0'198'15,"0"0"-69"-15,0 0 25 16,0 0-56-16,0 0-28 16,0 0-23-16,0 0-4 15,0 0 1-15,0 5-31 16,0 5-1-16,0 10-6 15,0 8 15-15,0 5 11 0,0-1-28 16,-7-3-3-16,-1-2 10 16,8-8-10-16,0-6-1 15,0-2 0-15,0-3 0 16,18-3-1-16,5 0 1 16,25-5 0-16,-6 0 3 15,-1 0-1-15,10-2-2 16,-22-12 0-16,-2 4 5 15,-13-4 0-15,-7 6-5 16,-1-2 0-16,-4-1 10 16,-2-2-8-16,0-4 0 15,0 4 7-15,0-6-5 0,0 3 24 16,0 6-14-16,0-1-5 16,-5 6 26-16,2-1-26 15,-4 6 4-15,7 0 2 16,0 0-15-16,0 6 0 15,0 23-4-15,0 9 4 16,0 7 6-16,3-2-6 16,9 4 0-16,-6 4-1 15,-2 0 7-15,-4 3-12 16,0-1 6-16,0-1-43 16,0-13-23-16,0-9-112 15,0-9-123-15,0-18-279 16</inkml:trace>
  <inkml:trace contextRef="#ctx0" brushRef="#br1" timeOffset="12821">3014 381 360 0,'0'0'282'0,"0"0"-156"16,0 0 6-16,0 0-7 15,0 0-33-15,0 0 6 16,-68-106-46-16,68 106-27 15,0 0 10-15,21 10-30 16,8 25 67-16,19 10-20 16,6 9-24-16,8 13 17 15,-12 21-29-15,-5 35 3 16,-1 21 17-16,-8 11-26 16,-15 6 7-16,-16-4-5 15,-5-7-12-15,-5-3 16 16,-34 0-16-16,-17 3 0 15,-30 3-4-15,-3-9-21 0,2-13-72 16,19-30-93-16,23-23-266 16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1:25.80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0 177 709 0,'0'0'154'0,"0"0"-35"15,0 0 43-15,0 0-28 16,0 0-65-16,0 0-52 16,155-72-4-16,-21 50 9 15,14-1 13-15,19 3-20 0,-13 7-15 16,-2 0 13 0,-18 8-13-16,-13 2 0 0,-26 3-2 15,-23 0-3-15,-13 0-11 16,-18 6-84-16,-13 9-108 15,-7 1-93-15,-21 11-405 16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1:26.17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19 780 0,'0'0'118'16,"0"0"12"-16,0 0-7 15,0 0-63-15,0 0-6 16,0 0-36-16,123-18-6 16,-100 18 4-16,10 16-15 15,-12 2 16-15,-13 4-11 16,-8 4-1-16,0 12 16 15,0 3-20-15,-18 11 6 16,-20 0 6-16,-12-4-10 16,23-6 12-16,6-12-11 0,15-9 1 15,6-10 26 1,0-3-22-16,21-3 5 0,26-5 13 16,14 0-10-16,24 0 13 15,23-8-30-15,-5-11 4 16,-3-2-11-16,-36 13-90 15,-32 3-222-15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1:23.99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337 535 459 0,'0'0'275'0,"0"0"-99"15,0 0-31-15,0 0-32 16,0 0-48-16,0 0 3 16,-72-37-21-16,39 41-27 15,0 29 15-15,-8 13-30 16,-3 13 19-16,5 11-1 0,6-1-17 16,12 0 14-16,9-4-20 15,12-3 7-15,0-4 1 16,0-5-8-16,30-2 0 15,3-13 1-15,6-8 4 16,-1-10-1-16,4-7-4 16,5-7 0-16,4-6-6 15,8 0-39-15,0-30-74 16,-5-9-133-16,-10-9-263 16</inkml:trace>
  <inkml:trace contextRef="#ctx0" brushRef="#br0" timeOffset="374">515 14 489 0,'0'0'265'16,"0"0"-120"-16,0 0-23 15,0 0-29-15,0 0-41 0,0 0-19 16,0-16 16-16,0 16-15 16,0 0-17-16,0 0 15 15,0 0-26-15,0 8-1 16,0 8-5-16,0 8 5 15,0 16 6-15,0 9-11 16,0-7 0-16,0 6 13 16,0-8-10-16,0-2-6 15,0 4-29-15,0 4-123 16,8-6-123-16,7 8-370 16</inkml:trace>
  <inkml:trace contextRef="#ctx0" brushRef="#br0" timeOffset="985">761 904 184 0,'0'0'325'0,"0"0"-196"16,0 0 18-16,0 0-50 15,0 0-11-15,0 0-34 16,0-18-11-16,-12 18-2 16,4 0-30-16,1 0 8 15,7 0-4-15,0 0-10 16,0 0-3-16,0 10-4 15,0 9 4-15,0-6-5 0,0-2 5 16,0-1-4-16,4-4 4 16,7-6 0-16,-11 0 1 15,0 0-1-15,0 0 9 16,0 0 22-16,0 0-10 16,0 0 26-16,0-7-3 15,0-16-16-15,0 13 13 16,-6-1-27-16,-9 6-10 15,0-3 7-15,1 0-11 16,7 5 0-16,5 3 0 16,2 0-29-16,0 3-62 15,0 18-118-15,0-4-180 0</inkml:trace>
  <inkml:trace contextRef="#ctx0" brushRef="#br0" timeOffset="1122">761 904 524 0</inkml:trace>
  <inkml:trace contextRef="#ctx0" brushRef="#br0" timeOffset="1492">761 904 524 0,'214'-194'249'0,"-214"174"-129"0,0-6 11 0,0 2-35 16,0 8-45-16,12-3-15 0,-1 6-30 15,14 10 8 1,-1 3-14-16,-7 0 0 0,15 14-2 16,-10 28 2-16,-5 15 0 15,-8-4 3-15,-9 13 1 16,9-15 9-16,-5-2-2 16,-4-7-11-16,3-13 17 15,-3-7-17-15,0-11 5 16,0-9 5-16,0-2-7 15,0 0 32-15,0 0 15 16,0 0-9-16,0-13-2 16,0-14-37-16,0 1 1 0,13-12-3 15,5 4 2 1,7-7-2-16,-2 4 0 0,6 8 3 16,2 5-8-16,-1 11 5 15,-9 2-1-15,-13 11-4 16,2 0 1-16,3 0 1 15,15 7-4-15,-7 21 7 16,-10 11-9-16,-7 1 1 16,-4 6-8-16,0 2-31 15,0-3-69-15,0-5-92 16,0-2-211-16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1:23.21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202 169 495 0,'0'0'214'16,"0"0"-53"-16,0 0-19 16,0 0-17-16,-157-22-14 0,116 22-36 15,37 0-5-15,4-5-22 16,0 5-23-16,7-9-4 16,31 8-17-16,12 1-1 15,11-6 11-15,1 6-14 16,-6-3 10-16,9-2-10 15,1-1 0-15,2 1-5 16,-20 5-46-16,-12 0-93 16,-13 0-63-16,-23 0-58 15,0 0-62-15</inkml:trace>
  <inkml:trace contextRef="#ctx0" brushRef="#br0" timeOffset="250">328 25 507 0,'0'0'185'0,"0"0"-6"15,0 0-16-15,0 0-49 16,0 0 6-16,0 0-56 16,-25-25-26-16,25 25-10 15,0 16-18-15,0 19 33 16,0 11-29-16,7-4-6 15,-2 6 7-15,-5 3-15 16,16-8-2-16,1 2-3 16,4 1-103-16,8-9-87 15,4-4-206-15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1:16.65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2795 609 664 0,'0'0'124'16,"0"0"3"-16,0 0-10 15,0 0-31-15,0 0-37 16,0 0-32-16,-14-5-10 0,52 3 4 16,16-4 12-16,14 3 12 15,3-2-23-15,12 2-4 16,-3 1-6-16,-11-1 3 16,-13 1-10-16,-20 2-65 15,-27 0-172-15,-9 0-118 16</inkml:trace>
  <inkml:trace contextRef="#ctx0" brushRef="#br0" timeOffset="189">2894 879 70 0,'0'0'439'15,"0"0"-279"-15,0 0-2 0,0 0-50 16,165 30-5-16,-117-25-25 15,-1-5-32-15,13 0-24 16,6 0-22-16,-4 0-11 16,-6 0-161-16,-17 0-514 15</inkml:trace>
  <inkml:trace contextRef="#ctx0" brushRef="#br0" timeOffset="-2409">124 551 461 0,'0'0'271'0,"0"0"-148"16,0 0 16-16,0 0-4 16,0 0-37-16,0 0-35 15,-121-9 6-15,118 9-32 16,3 0-12-16,0 0-5 16,0 0-20-16,33 0 7 0,11 0-7 15,28-2 2-15,10-6 3 16,1-6-2-1,-2-1-3-15,-1-2 2 16,0 4 3-16,-36 5-5 0,-13 0 0 16,-26 6-32-16,-5 2-29 15,-11 0-67-15,-22 10-65 16,-15 6-141-16,7-5-196 16</inkml:trace>
  <inkml:trace contextRef="#ctx0" brushRef="#br0" timeOffset="-2177">360 527 235 0,'0'0'247'16,"0"0"-73"-16,0 0-10 0,0 0-33 16,0 0-23-16,0 0-48 15,-10-14-26-15,10 14-9 16,0 19-15-16,0 21 53 16,0 16-20-16,0 6-4 15,3 5 13-15,6-2-37 16,-3-5-2-16,9 5-5 15,-9-6-8-15,3-4 8 16,9-4-8-16,-3-8-25 16,-4-13-44-16,13-15-128 15,-9-6-113-15,15-4-158 16</inkml:trace>
  <inkml:trace contextRef="#ctx0" brushRef="#br0" timeOffset="-1809">930 107 594 0,'0'0'179'0,"0"0"-50"16,0 0 4-16,0 0-13 15,0 0-15-15,0 0-42 0,-72-107-13 16,70 107-7 0,-11 27-34-16,-5 26 5 0,7 30 8 15,-11 19-6-15,-4 12 16 16,5 13-14-16,13 8-6 16,8-1 11-16,0-6-22 15,17-12 2-15,16-20-3 16,3-11 4-16,2-13-5 15,-2-10 1-15,-6-14-24 16,-3-16-14-16,8-8-74 16,-3-15-66-16,-7-9-93 15,-2 0-92-15</inkml:trace>
  <inkml:trace contextRef="#ctx0" brushRef="#br0" timeOffset="-1315">1182 599 470 0,'0'0'161'16,"0"0"-56"-16,0 0 5 16,-5-166-10-16,5 142-18 15,3 11-21-15,8 2-17 16,6 8-8-16,-1 3-30 15,7 0-5-15,7 11 14 16,-6 19-14-16,-6 4 6 0,-3 6-4 16,-12 14 0-1,5-3 7-15,-4 2-6 0,-4-7 2 16,0-9 4-16,0-10-5 16,-7-22-5-16,7 0 5 15,0-5-4-15,0 0 23 16,0-10 6-16,0-22-13 15,0-9 1-15,0-7-10 16,0-4 3-16,13 0-11 16,7-4 3-16,4 0-1 15,6 10-2-15,-7 12-2 16,4 12 1-16,-5 17-9 0,4 5 8 16,-8 0 0-16,0 27 2 15,2 7-5-15,-7 7 5 16,10 7 0-16,-12 2-2 15,-1 4 2-15,-5-3-2 16,-5-14-41-16,7 9-149 16,-7-11-106-16,0-7-264 15</inkml:trace>
  <inkml:trace contextRef="#ctx0" brushRef="#br0" timeOffset="-1063">1298 957 608 0,'0'0'119'15,"0"0"-25"-15,0 0-4 16,0 0-17-16,0 0 26 16,0 0-30-16,136 0-12 15,-61 0-20-15,-1-13-21 16,4-3-7-16,-10 2-6 15,-21 9-6-15,-16 5-4 16,-11 0-93-16,-20 0-98 16,0 11-102-16,0 13-366 15</inkml:trace>
  <inkml:trace contextRef="#ctx0" brushRef="#br0" timeOffset="-760">1545 1136 343 0,'0'0'312'16,"0"0"-199"-16,0 0-27 16,0 0 20-16,0 0-26 15,0 0-38-15,116-26 8 16,-101 26-21-16,0 2-9 16,-4 14 7-16,-11 8-10 15,0 9 2-15,0 4 9 16,0 0-8-16,-8 3 2 15,8-8-10-15,0-2-11 16,0-9 22-16,5-4-21 0,1-10 5 16,18-4 5-16,-3-3-6 15,20 0 15-15,6 0-21 16,2-13-5-16,7-14-7 16,-12-8-113-16,7-10-128 15,-10-9-270-15</inkml:trace>
  <inkml:trace contextRef="#ctx0" brushRef="#br0" timeOffset="-400">1987 27 679 0,'0'0'182'16,"0"0"-37"-16,0 0-1 15,0 0-36-15,0 0-68 16,0 0-19-16,-38-36-18 16,68 99 17-16,8 14 13 15,7 20 9-15,-1 4 6 16,7 6-33-16,0 18-4 15,-5 9 18-15,-4 0-25 0,-22 2-1 16,1-5 1 0,-21-8 2-16,0-11-2 0,0-5-4 15,-29-8-9-15,-9-16-11 16,-4-18-83-16,4-17-103 16,-1-16-245-16</inkml:trace>
  <inkml:trace contextRef="#ctx0" brushRef="#br0" timeOffset="13100">190 1454 606 0,'0'0'210'15,"0"0"-69"-15,0 0-5 16,0 0-44-16,0 0-17 16,0 0-40-16,0 0 4 15,0-13-21-15,0 13-16 16,0 16 7-16,0 2-5 16,0 15-3-16,0 4 14 15,0 6-7-15,0 2-5 16,0-3 0-16,0-1 3 15,0-3 1-15,0-9-7 16,0-5 0-16,0-8 1 16,0-2 3-16,6-5-4 0,6-2 0 15,-1-5 3-15,1 4 0 16,1-4-3-16,5 1 0 16,8 3 4-16,13-3 2 15,12-3-6-15,11 0 0 16,15 0 3-16,21 0 1 15,15 0-4-15,15 0 0 16,11 0 1-16,4 0 1 16,-1 0-2-16,1 0 0 15,-6 7 0-15,-6 1 1 0,-7 1-1 16,-8-5 0 0,-3-1-1-16,-3 0 6 0,-4 1-5 15,-4 0 0-15,-14 2 4 16,-13 4-5-16,-4-5 1 15,-9-2 0-15,-20 0-1 16,3-3 7-16,-19 0-5 16,-16 0-1-16,-5 0 1 15,-5 0 3-15,9 0-2 16,-9 0 1-16,7 0 9 16,-7-6-11-16,0-5 8 15,0-3-6-15,0 0 1 16,2-3 2-16,1-4-5 15,7-6-1-15,1-5 15 16,1-11-7-16,6-5 13 0,-3-2-14 16,-1-4-7-16,-4 3 10 15,-10 1-10-15,0 4-1 16,-13 11 0-16,-31 0-141 16,-4-7-392-16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1:51:13.971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117 0 410 0,'0'0'169'0,"0"0"-105"15,0 0 68-15,0 0-25 16,0 0-37-16,-47 155-6 0,47-98-1 16,0 12-14-16,0 7-5 15,0 12-16-15,0 11 1 16,-5 14 1-16,-11 5 13 15,-3-1-23-15,5-9-4 16,9-18-12-16,2-11-4 16,0-16-16-16,-2-10-241 15,5-28-750-15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1:48.37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1455 716 693 0,'0'0'154'0,"0"0"-33"16,0 0 14-16,0 0-38 15,0 0-23-15,0 0-5 0,0 0-33 16,-36-21-8-16,36 21-8 16,0 8-16-16,-3 30 21 15,-4 13-7-15,-1 12-8 16,3 9 18-16,2 3-27 15,3-2 7-15,0-2 2 16,0-6-9-16,0-9 6 16,0-14-7-16,0-11 0 15,0-19 1-15,0-5 1 16,0-7-2-16,0 0 9 16,0 0-7-16,0-19 16 15,0-16-18-15,-4-13 0 16,4-9 4-16,-3-14-4 15,0-20 0-15,3-22-2 16,0-13 9-16,0-5-13 0,0 6 6 16,10 15 0-16,1 19-13 15,1 21 12-15,-6 25-4 16,-1 13 5-16,8 13-16 16,2 14 14-16,14 5-25 15,16 0 6-15,5 27 18 16,4 15-9-16,-6 10 6 15,-10 3 4-15,-17 4-11 16,-10-5 11-16,-11 2-23 16,0 0-3-16,-18 0 11 0,-29 5-16 15,-4-2-88 1,-1-8-80-16,7-5-84 0,18-12-395 16</inkml:trace>
  <inkml:trace contextRef="#ctx0" brushRef="#br0" timeOffset="1971">1812 968 606 0,'0'0'170'15,"0"0"-16"-15,0 0-27 16,0 0-27-16,0 0-28 15,0 0-34-15,-28-65 1 0,28 65-39 16,0 11 0-16,0 21-7 16,0 11 10-16,0 2-3 15,0-4 0-15,3-1 3 16,18-11 1-16,-6-8-4 16,12-10 0-16,2-11 5 15,-5 0 0-15,12-11-3 16,-3-15 12-16,-4-4-5 15,-2-1 19-15,-6-2-16 16,-9 7-1-16,-6 2 10 16,-1 7-18-16,-5 10 5 15,0 4-4-15,0 3 2 0,0 0-12 16,0 0-4-16,3 18 10 16,12 6-7-16,6 4 7 15,6-4 0-15,0-7 0 16,6-3 2-16,-10-2-10 15,7-12 7-15,5 0 1 16,-8 0-6-16,6-12 10 16,-9-17-4-16,-6-9 2 15,3-7 1-15,-16-11 11 16,7-8-13-16,-9-15 5 16,-3-4 14-16,0-7-18 15,0 5 9-15,-23 10 3 16,13 21-13-16,-8 20 19 0,0 15-20 15,18 17 4 1,0 2-4-16,0 7-9 0,10 39 4 16,13 32 4-16,1 9 1 15,6 18 1-15,-6 0-1 16,-1-9 0-16,5-9-4 16,-13-19 4-16,5-23-1 15,-11-16-13-15,0-17 7 16,0-10-2-16,-9-2 8 15,5 0 1-15,2-28 7 16,-4-17-3-16,2-13-4 16,5-4 0-16,-7-12 3 15,2-4 0-15,1-2-2 16,-6 0-1-16,0 13 2 0,0 16 2 16,0 24-4-16,-6 14 0 15,-6 13 2-15,12 0-9 16,0 32-3-16,0 37 6 15,0 19 1-15,0 6 5 16,18-5-2-16,2-15 0 16,-2-10 0-16,3-16-5 15,-11-10 5-15,-2-11-55 16,-8-15-12-16,4-6-43 16,-4-6 1-16,0 0 42 15,0 0-30-15,-12-16-17 16,-12-10 13-16,-19-4 34 15,5-2 38-15,-12-5 6 0,-6-1 12 16,7 7 6 0,0 1 5-16,21 8 17 0,10 12 0 15,7 2 16-15,9 8 3 16,2 0-17-16,0 0-16 16,23 0 12-16,21 3 2 15,15-1 23-15,13-2 0 16,8 0 18-16,-3 0-19 15,0-16-8-15,-11 0 22 16,-19 0 2-16,-16 5 4 16,-13 3 10-16,-16 6-30 15,-2-1-1-15,0 3 6 16,0 0-14-16,0 0 2 16,0 0-16-16,-5 0-10 0,1 13-3 15,4 14-3-15,0 5 0 16,0 0-2-16,0-3 6 15,9-1-5-15,17-5 1 16,2-7 0-16,1-5-5 16,4-11 5-16,-3 0 0 15,-6 0 5-15,-6-8-1 16,-7-13 5-16,-4-4-8 16,-5 1-1-16,-2 0 13 15,0 2-13-15,0 10 0 16,0 4-2-16,0 5 3 15,0 3-3-15,11 0-14 16,5 6 16-16,1 11-5 0,1 3 5 16,-2-1 0-16,-8-6-2 15,1-5 9-15,-3 0-14 16,-1-6 7-16,2-2 0 16,-7 0 2-16,3 0 4 15,0 0-6-15,-3 0 0 16,5-10 0-16,5 2-1 15,5 0 1-15,-1 3-9 16,4 5 5-16,3 0-6 16,-6 0-6-16,-3 2 6 0,9 11-15 15,-9 1 11 1,12-8-9-16,7-6-2 0,26 0 21 16,12-9-2-16,0-15 6 15,-23 0 1-15,-30 0 2 16,-5-2 8-16,-7-1-3 15,-4-3 3-15,0 1 28 16,-25 5-27-16,-16 3-4 16,-6 7-5-16,14 11 6 15,9 3-15-15,1 0 6 16,10 11 0-16,-2 13-7 16,15-3 7-16,0 3-5 15,3-7 3-15,25-4-17 16,-8-9 14-16,-5-4-5 15,-4 0 10-15,5 0 3 0,-16 0 0 16,0 0 0-16,12-4 4 16,-12 1-6-16,0 3 19 15,0 0-20-15,0 0 2 16,0 27-5-16,0 32 6 16,0 16-3-16,0 13 10 15,0 5 13-15,0 6-6 16,0 3-17-16,3 6 1 15,26-1 20-15,-14-7-13 16,15-14-5-16,-19-16 5 16,-8-19-4-16,-3-11 2 15,-23-19-6-15,-22-8 0 0,-21-10 17 16,17-3-17-16,-2 0 2 16,-3-20 3-16,0-8-2 15,5-12 2-15,3-8-5 16,14-3 0-16,32-14-5 15,0-4-3-15,0-3-36 16,9-1-33-16,11 5-67 16,5 3-69-16,1 4-114 15,-5 4-128-15</inkml:trace>
  <inkml:trace contextRef="#ctx0" brushRef="#br0" timeOffset="2365">2993 270 602 0,'0'0'136'0,"0"0"-34"16,0 0-3-16,0 0-55 15,0 0-29-15,0 0-12 16,-3 11-1-16,3 10 7 16,0 5-9-16,0-2 0 15,3-5 4-15,24-2-2 16,12-12-2-16,15-5 8 0,-23 0 27 16,12-8 42-16,-14-19-19 15,-29-3-9-15,6 4 17 16,-6-4-55-16,-17 6 2 15,-8 9-13-15,-6 4 5 16,3 11-13-16,-1 0 5 16,14 8-39-16,12 30-39 15,3 10-106-15,21 5-90 16,33 3-451-16</inkml:trace>
  <inkml:trace contextRef="#ctx0" brushRef="#br0" timeOffset="13350">2961 3088 642 0,'0'0'155'0,"0"0"-74"0,0 0 15 16,0 0 11-16,0 0-35 16,0 0-45-16,-30-10-10 15,30 10-17-15,36 0 5 16,20 0 5-16,9 0-10 15,13 0 0-15,0 0 1 16,2 0 3-16,-3 0-8 16,-15 0-33-16,-21 0-122 15,-23 13-150-15</inkml:trace>
  <inkml:trace contextRef="#ctx0" brushRef="#br0" timeOffset="13552">3029 3316 186 0,'0'0'295'0,"0"0"-207"15,0 0 2-15,0 0-17 16,0 0 31-16,0 0-37 16,169 4 2-16,-97-6-20 15,-3-9-39-15,4 0 0 16,-7 11-10-16,-10 0-24 15,-9 0-226-15</inkml:trace>
  <inkml:trace contextRef="#ctx0" brushRef="#br0" timeOffset="11592">162 3200 551 0,'0'0'170'0,"0"0"-25"0,0 0-4 16,0 0-11-16,0 0-37 15,0 0-24-15,-160-11-18 16,158 11-27-16,2 0 9 16,0 0-28-16,0 0 3 15,0 0 1-15,29 0-7 16,22 0 20-16,13-8-3 16,16-8-16-16,4-8 17 15,-4 6-17-15,0 2-3 0,-11 2 2 16,-19 7 2-1,-17 3-8-15,-10 0-12 0,-20 4-74 16,-3 0-56-16,0 2-68 16,-8 20 17-16,-23 2-192 15</inkml:trace>
  <inkml:trace contextRef="#ctx0" brushRef="#br0" timeOffset="11853">421 3233 422 0,'0'0'177'16,"0"0"-7"-16,0 0-43 0,0 0 3 16,0 0-20-16,0 0-20 15,-27-63 1-15,27 63-43 16,0 0-31-16,0 0-5 16,0 28-5-16,9 14-3 15,2 14 13-15,-1 3-7 16,-2 9 9-16,-1-2-19 15,-4-1 3-15,11-4 1 16,-7-11-4-16,11-6-8 16,2-6-43-16,-9-7-87 15,7-7-95-15,0-10-166 16</inkml:trace>
  <inkml:trace contextRef="#ctx0" brushRef="#br0" timeOffset="12227">1128 2724 648 0,'0'0'158'0,"0"0"-18"15,0 0 21-15,0 0-66 0,0 0-22 16,0 0-25 0,-122-122-15-16,113 124-6 0,-9 44-24 15,-5 23 0-15,-7 25 33 16,6 16-28-16,4 7 14 16,2 6-1-16,15-3-19 15,3 4 10-15,0-7-12 16,14-5 0-16,22-15 2 15,12-20-1-15,6-16-2 16,-5-18-2-16,-1-16-38 16,-6-8-61-16,-6-17-71 15,-1-2-117-15,-3-5-62 16</inkml:trace>
  <inkml:trace contextRef="#ctx0" brushRef="#br0" timeOffset="12678">1360 3340 244 0,'0'0'237'15,"0"0"-122"-15,0 0-10 16,0 0 6-16,0 0-48 16,0 0-22-16,124-118 5 15,-91 118-30-15,-15 26-5 16,0 7 22-16,-13 2-15 15,-2 2 4-15,7-7 0 16,-8-1-9-16,-2-3 16 0,0-10-24 16,0-3-4-16,0-5 14 15,0-5-13-15,0 3 3 16,0-6 6-16,-8 0-6 16,4-9 17-16,4-15-14 15,0-8-1-15,0-4 8 16,7-10-7-16,4 3-8 15,1 6 4-15,9 7 0 16,0 12-2-16,-3 12-2 16,2 6-2-16,1 0-7 15,6 13 4-15,5 17 5 16,4 7 0-16,-6 0 2 16,-1 4-4-16,2 1 2 15,-8-4 0-15,-2-1-8 16,-1-5-38-16,-7-9-143 0,-1-6-151 15,-1-11-227-15</inkml:trace>
  <inkml:trace contextRef="#ctx0" brushRef="#br0" timeOffset="12971">2156 2602 470 0,'0'0'211'0,"0"0"-72"0,0 0-44 15,0 0-5-15,0 0-63 16,0 0-7-16,-4 13-12 16,55 52 36-16,-3 12 0 15,5 0-31-15,-5 8 4 16,-15 9-2-16,-9 0-11 15,-19 8 16-15,1-6-17 16,-6-8 1-16,-11-3-4 16,-25-7-18-16,-18-8-138 15,13-9-349-15</inkml:trace>
  <inkml:trace contextRef="#ctx0" brushRef="#br0" timeOffset="2811">4686 778 725 0,'0'0'144'0,"0"0"-17"16,0 0 8-16,0 0-36 16,0 0-26-16,0 0-64 15,-41-59-8-15,71 110 3 0,5 13-3 16,8 3 22-16,-2 3-23 16,-2-11 0-16,-4-10 7 15,-6-11-3-15,-8-16-4 16,-6-11 1-16,-9-11 2 15,1 0 14-15,-5 0 14 16,11-30 26-16,-2-11-25 16,4-8-31-16,3-13 14 15,2-5-13-15,1 0 4 16,0-2-3-16,-1 13-3 16,-2 15-4-16,0 14 1 15,0 19-51-15,3 8-25 16,6 6-32-16,5 37-33 0,1 5-13 15,3 8-100 1,-10-5-229-16</inkml:trace>
  <inkml:trace contextRef="#ctx0" brushRef="#br0" timeOffset="3943">5432 925 29 0,'0'0'492'0,"0"0"-350"15,0 0 21-15,0 0-29 16,-44-139-27-16,20 115-18 15,-3 5-21-15,-2 9-25 16,8 7-5-16,1 3-32 16,4 0-6-16,4 27 0 15,7 15 0-15,2 1-2 16,3 0 2-16,0-3 0 0,5-11 0 16,19-5-12-16,3-13 2 15,-1-3-13-15,2-8 0 16,-7 0 23-16,-7 0 0 15,-5-13 5-15,-6-3 4 16,0-3-7-16,-3 0 4 16,0 6 4-16,0 2-9 15,0 6 19-15,0 5-16 16,0 0-3-16,5 0-2 16,10 0-12-16,9 16 13 15,1 8 0-15,1-5 1 16,1-3-1-16,0-8 0 15,1-6-4-15,0-2 1 0,1 0 6 16,1-21 0-16,1-11-1 16,-2-11 1-16,-2-7 11 15,-13-8-9-15,-4 0 18 16,-10-3 4-16,0 0-3 16,-7-1 14-16,-20 3-24 15,-2 5-4-15,-1 12 10 16,10 12-16-16,4 12-1 15,8 12-3-15,1 6-4 16,2 0 3-16,2 43-12 16,3 21 13-16,0 22-1 15,0 2 1-15,15 0 0 0,-7-7-2 16,16-15 10 0,9-10-13-16,-12-15 5 0,20-12-5 15,-11-13-4-15,-1-8 2 16,22-8 7-16,-15 0-2 15,-10-5 7-15,10-16-2 16,-18-4-3-16,-3 1 0 16,-3 1 6-16,-12-5-6 15,0 4 0-15,0 9-1 16,0 6 8-16,0 9-14 16,-4 0 5-16,4 0-9 15,0 30 9-15,0 10-6 16,25 3 8-16,-14-3-4 0,-1-6-2 15,16-10 4 1,-8-4-22-16,3-10 2 0,-6-5 21 16,0-5-24-16,-1 0 25 15,-5 0 2-15,0-18 0 16,-3-7 15-16,-3-1-17 16,3-1 3-16,-4-2 6 15,-2 5-8-15,0-1-1 16,0 12 2-16,0 10 1 15,0 3-5-15,0 0 2 16,5 6-10-16,6 21 2 16,9 5 9-16,1 0-1 15,0-6 0-15,3-7 1 16,5-6-7-16,2-9 4 0,5-4 2 16,-2 0 3-16,-1 0-2 15,0-28-1-15,-7-1 5 16,-5-8-2-16,-6-1 4 15,-15-2-3-15,0-3-1 16,0 2 10-16,-11 7-7 16,-14 13-2-16,7 8-3 15,5 13 4-15,3 0-10 16,7 34 0-16,3 20 5 16,0 8-6-16,0-1 6 15,18-5 0-15,11-7-3 16,7-15-3-16,-3-10 4 15,3-10-47-15,5-9-97 0,0-5-101 16,10-5-186 0</inkml:trace>
  <inkml:trace contextRef="#ctx0" brushRef="#br0" timeOffset="7732">11130 906 462 0,'0'0'238'16,"0"0"-102"-16,0 0 3 15,0 0-11-15,0 0 5 16,0 0-70-16,6-124-9 0,-6 124-16 15,0 0-32-15,0 0 10 16,0 0-16-16,0 20 0 16,0 15-3-16,0 3 9 15,12-1-4-15,1 5-2 16,-2-7 1-16,7-8 1 16,-9-5-2-16,0-12 0 15,6-7-1-15,-7-3 7 16,2 0-1-16,13-21 10 15,-11-14-10-15,-1 0 23 16,7 0-17-16,-5-2-2 16,2 4-1-16,-4 7-2 0,-1 13-5 15,-2 7-1 1,4 6-9-16,6 0 8 0,0 8-6 16,0 21 7-16,0 6-6 15,-7 0 8-15,10-3-2 16,-6-3 0-16,3-10 1 15,-10-3-2-15,2-8 1 16,-8-5 0-16,1-1-2 16,10-2 7-16,-2 0 0 15,1 0-5-15,6-18 1 16,-3-9 8-16,0 3-9 16,6-3 0-16,-10 0-2 15,4 9 7-15,8-1-6 16,2 8 1-16,-1 11-4 15,2 0-4-15,-11 11 4 0,-3 29-1 16,2 14 4-16,-1-1-40 16,-1 1-55-16,2-6-94 15,-5-13-127-15,-9-11-146 16</inkml:trace>
  <inkml:trace contextRef="#ctx0" brushRef="#br0" timeOffset="8126">11097 471 695 0,'0'0'167'0,"0"0"-26"16,0 0 10-16,0 0-74 15,0 0-54-15,0 0-18 16,-26-6-1-16,26 43 3 16,0-2-7-16,0-3 3 15,0-10 2-15,6-9 0 16,9-9 6-16,0-4 27 16,11 0-1-16,-5-12 19 15,-9-6-17-15,-9-6-11 16,-3-3 7-16,0 5-23 0,-3-2-6 15,-27 8-6 1,-9 3 5-16,-8 8-8 0,6 5 3 16,14 0-35-16,6 0-2 15,21 24-69-15,0 13-31 16,41 11-65-16,10 4-118 16</inkml:trace>
  <inkml:trace contextRef="#ctx0" brushRef="#br0" timeOffset="8654">12559 700 821 0,'0'0'154'16,"0"0"-33"-16,0 0-2 16,0 0-19-16,0 0-80 15,0 0-15-15,-2 57 19 16,-1-1-11-16,-12 2 22 16,9 7-11-16,-6-6-13 15,-3-6 13-15,2-10-23 16,8-17 0-16,-1-12 5 15,6-12-4-15,0-2 16 0,0 0 11 16,0-21-3-16,0-19 4 16,9-8-23-16,11-5 5 15,2-9 3-15,-1 0-15 16,0-3 13-16,-8 5-13 16,15 6 2-16,-5 9-1 15,-2 10-1-15,2 16 0 16,0 11-2-16,-7 8-6 15,6 0 5-15,-1 30-5 16,-7 15 8-16,1 8-5 16,-3 6 5-16,-4 1 0 15,5-2-2-15,2-2 5 0,-7-10-7 16,2-12-46-16,-7-4-56 16,-3-11-42-16,0-12-131 15,0-7-129-15,0 0-172 16</inkml:trace>
  <inkml:trace contextRef="#ctx0" brushRef="#br0" timeOffset="8837">12565 925 375 0,'0'0'266'16,"0"0"-136"-16,0 0-33 15,0 0-6-15,0 0-9 16,0 0-43-16,185-13 2 0,-129 7-37 15,1-1-1-15,-1-4-6 16,1-2-83-16,-16-1-145 16,-8-5-131-16</inkml:trace>
  <inkml:trace contextRef="#ctx0" brushRef="#br0" timeOffset="9232">12938 368 433 0,'0'0'154'0,"0"0"23"16,-187-179-39-16,115 125-43 16,3 17-7-16,7 13-24 15,6 16 18-15,12 8-25 16,0 8-38-16,1 40 10 0,2 21-27 16,-1 27 21-16,4 18 3 15,2 17-9-15,3 4 17 16,12-1-25-16,21-11-8 15,0-19 10-15,21-15-9 16,32-17-2-16,14-13 0 16,15-16 4-16,16-19 0 15,10-21-4-15,0-3 0 16,0-31 13-16,-3-16-11 16,-12-12 9-16,-6-8 9 15,-15-11 1-15,-18-12 13 16,-25-14-21-16,-27-22 0 15,-4-6 5-15,-70-1-17 0,-29 19-1 16,-17 27 0-16,-10 31-12 16,-1 38 11-16,8 18-53 15,0 35-103-15,13 17-280 16</inkml:trace>
  <inkml:trace contextRef="#ctx0" brushRef="#br0" timeOffset="4963">7455 938 126 0,'0'0'393'0,"0"0"-280"15,0 0 33-15,0 0-18 16,0 0-15-16,0 0-31 16,-127-98-1-16,112 87-20 15,3 5-26-15,3 6 7 16,-8 0-36-16,1 6 0 16,-2 20-6-16,-8 9 4 15,14 5-6-15,12-2 2 16,0-9 0-16,33-2-7 15,8-8 7-15,-5-11 0 16,0-8-2-16,-4 0 7 16,-10 0 6-16,-4-17-9 0,-16 2-1 15,-2-7 19 1,0 1-18-16,-27-1 2 0,1 1 7 16,-2-3-11-16,2 5 12 15,-3 6-12-15,1 11 0 16,2 2-2-16,-1 0 2 15,16 20-6-15,8 10 5 16,3 5 1-16,23 0-8 16,13-6 8-16,21-5-2 15,2-8-7-15,-5-13 1 16,10-3 8-16,-10 0-3 16,-13-27 10-16,1-11 1 15,-15-7 0-15,0-6 24 16,-7-6 21-16,-20 0-26 15,0-5 4-15,0-5 6 0,-15 8-19 16,4 9 13-16,-25 12-21 16,11 19-4-16,12 11 13 15,-3 8-14-15,4 3-5 16,9 42 0-16,-20 27 0 16,8 22 0-16,15 19 0 15,0 12 0-15,0 13 1 16,0 10 0-16,9 10-1 15,12 8 0-15,-3-3 4 16,-4-21-5-16,1-38 1 16,21-45-26-16,-10-44 19 15,7-15 0-15,11-21 7 0,2-27 7 16,-2-11-6-16,4-10 17 16,-25 2-18-16,-14-3 2 15,-9 2 9-15,0 3-8 16,-32 6-3-16,-22 11 0 15,0 14-25-15,-10 14-22 16,28 9-45-16,15 9-42 16,14-1-90-16,7-11-264 15</inkml:trace>
  <inkml:trace contextRef="#ctx0" brushRef="#br0" timeOffset="5408">8097 722 514 0,'0'0'296'0,"0"0"-170"16,0 0 3-16,0 0-52 15,0 0-54-15,0 0 11 16,211-102 10-16,-119 91-31 15,-9 4 8-15,-8 4-21 16,-22 3 0-16,-27 0-6 16,-19 0-9-16,-7 0-49 15,-2 0-58-15,-29 3 13 16,-2 3 7-16,-5-2-18 0,9-1 74 16,8-3 45-1,3 0 2-15,6 0 23 0,3 0 27 16,-3 0 42-16,9 0 19 15,3 0-29-15,0 0-32 16,0 18-21-16,0 12-2 16,0 7 24-16,0 6-23 15,3 8-11-15,2 0 18 16,2-1-32-16,-1 1-4 16,9-8 0-16,-1-6-23 15,8-8-112-15,4-12-138 16,3-10-114-16</inkml:trace>
  <inkml:trace contextRef="#ctx0" brushRef="#br0" timeOffset="5723">8932 219 632 0,'0'0'192'16,"0"0"-13"-16,-66-138 23 15,46 108-109-15,2 17-5 16,4 6-25-16,1 7-14 16,11 0-37-16,-8 27-9 15,-11 41 19-15,13 22-10 0,-4 22 4 16,-3 14 13-16,15 8-21 16,-12 8 11-16,12-8-16 15,0-9 1-15,12-18 4 16,18-16-8-16,-7-16 0 15,5-21-1-15,-2-11-44 16,-3-20-29-16,19-3-63 16,9-20-66-16,5 0-54 15,16-20-85-15</inkml:trace>
  <inkml:trace contextRef="#ctx0" brushRef="#br0" timeOffset="6143">9200 912 167 0,'0'0'382'0,"0"0"-215"0,-42-158-30 16,33 104 25-16,9 1-51 15,0-1-31-15,18 12-22 16,5 4-23-16,7 9 5 16,-6 6-18-16,3 16-12 15,-3 7 11-15,5 0-21 16,4 22 0-16,-18 13-1 15,3 10 6-15,-10-5-3 16,-5-3-2-16,4-2 0 16,-7-8 9-16,0-11-9 0,0-5 0 15,0-9 7 1,0-2-6-16,3 0 28 0,-3-13 7 16,0-13-35-16,0-7 4 15,0-4-5-15,11 2 0 16,1 0 0-16,6 9 4 15,-3 9-12-15,0 4 8 16,-1 8-5-16,14 5-4 16,-13 0 5-16,5 5-2 15,1 25 6-15,-13 9-31 16,13 7-6-16,-3 5-36 16,-18-3-95-16,3-5-97 15,-3-3-286-15</inkml:trace>
  <inkml:trace contextRef="#ctx0" brushRef="#br0" timeOffset="6356">9161 1005 747 0,'0'0'106'15,"0"0"5"-15,0 0 28 16,0 0-69-16,0 0 9 15,163 0-47-15,-92-5-32 16,4 0 11-16,-6 5-11 16,-13 0-37-16,-21 0-110 15,-11 5-135-15,-24 8-123 0</inkml:trace>
  <inkml:trace contextRef="#ctx0" brushRef="#br0" timeOffset="6630">9449 1064 561 0,'0'0'169'0,"0"0"-19"0,0 0-1 16,0 0-59-16,0 0-72 15,0 0-1-15,26 0 17 16,2 0-26-16,-7 8 13 16,-6 13-18-16,-7 8 2 15,-8 4 2-15,0 4 6 16,0 1 10-16,-15-6-9 0,-6-2 3 15,0-6 14 1,13-3-21-16,4-3 1 0,4-2-8 16,0-5 1-16,10-3-2 15,19-8-2-15,16 0 0 16,14 0-8-16,3-21-135 16,-2-19-274-16</inkml:trace>
  <inkml:trace contextRef="#ctx0" brushRef="#br0" timeOffset="6912">9835 0 726 0,'0'0'246'0,"0"0"-30"0,0 0-93 16,0 0-36-16,0 0-23 15,0 0-60-15,41 27 11 16,16 58 20-16,-1 19-19 16,-7 17 13-16,-14 10-23 15,-6 3-1-15,-16 2 12 16,-13-8-12-16,0-13-5 16,0-8 0-16,-21-8-17 15,-15-11-23-15,-15-2-89 16,-5-20-190-16,-16-9-663 15</inkml:trace>
  <inkml:trace contextRef="#ctx0" brushRef="#br0" timeOffset="14502">4226 2989 475 0,'0'0'171'0,"0"0"-17"16,0 0-48-16,0 0-17 15,0 0-24-15,0 0-31 16,15-101 12-16,32 95-29 15,-1 6-11-15,1 0 20 16,-14 24-24-16,2 11 1 16,-8 1 2-16,-12 6-1 0,-7 0 6 15,-8 12-9-15,-16 1 1 16,-24-1 13-16,-5-3-13 16,7-10-1-1,14-10-1-15,7-12 4 0,17-11-4 16,0-3 0-16,0-5 0 15,2 4-8-15,16-2 12 16,30-2-4-16,2 0 4 16,24 0-2-16,6-19 4 15,0-3-6-15,7-2-11 16,-7 3-33-16,4-8-166 16,-22 2-184-16</inkml:trace>
  <inkml:trace contextRef="#ctx0" brushRef="#br0" timeOffset="15127">5275 2064 596 0,'0'0'191'0,"0"0"-77"0,0 0-6 16,0 0-48-1,-152-104-30-15,111 93 13 0,0 3-27 16,5 0 12-16,5 5 0 16,5-2-13-16,6 5 16 15,2 0-27-15,3 0 0 16,-3 19 10-16,2 18-11 15,-1 19 1-15,3 10 5 16,4 10-3-16,5 7 32 16,2 2-23-16,3 6 8 15,0 14 18-15,0 8-23 16,3 3 11-16,17 7-13 16,11 1-11-16,-5-4 26 15,4-2-23-15,-4-4 1 16,-2-1 12-16,-6 5-21 0,-6 1 14 15,-9 7-2-15,-3 5-5 16,0 1 20-16,0-2-19 16,0-13 0-16,0-14 9 15,0-20-16-15,0-19 3 16,5-17-4-16,8-12 5 16,-2-13-4-16,-4-5-1 15,1-12 0-15,-1-3 3 16,1-2 1-16,4 0-4 15,6 0 0-15,3 0 4 0,8 0 2 16,10-6-6 0,-1-12 0-16,4-6-2 0,0 5-28 15,-16-2-41-15,16-6-75 16,-9 0-142-16,5 1-274 16</inkml:trace>
  <inkml:trace contextRef="#ctx0" brushRef="#br0" timeOffset="15763">5513 2796 439 0,'0'0'138'15,"0"0"-8"-15,0 0-25 16,0 0-60-16,0 0 10 15,0 0-22-15,83-32-6 16,-57 46 3-16,-1 21-11 16,-14 5 3-16,-1 13-19 15,-10 1-3-15,0 5 21 16,-7-4-21-16,-19-6 2 0,-1-4 4 16,0-8-5-16,-6-4 10 15,7-7-11-15,8-7 0 16,5-8 6-16,13-6-5 15,0 1-1-15,0-4 4 16,0 3 0-16,15-5 11 16,24 0 2-16,2 0-11 15,8 0 8-15,2 0-14 16,1-10-1-16,4-1-2 16,1 3-100-16,-6-3-184 15</inkml:trace>
  <inkml:trace contextRef="#ctx0" brushRef="#br0" timeOffset="16079">5938 2792 502 0,'0'0'185'0,"0"0"-78"16,0 0 6-16,0 0-30 16,0 0-32-16,0 0 11 15,36-41-36-15,8 30-12 16,7 1 9-16,1 7-23 16,9 0 10-16,-9 2-10 15,-1 1 0-15,-12-4-1 0,-13 4 1 16,-11 0-23-16,-5 0-50 15,-10 0-100-15,0 5-34 16,-25 9 32-16,-14-1-292 16</inkml:trace>
  <inkml:trace contextRef="#ctx0" brushRef="#br0" timeOffset="16248">6195 2805 237 0,'0'0'138'15,"0"0"-1"-15,0 0-31 16,0 0-15-16,0 0-32 15,0 0-6-15,-38 122 15 16,38-72 15-16,0-3-34 0,0-2-12 16,10 3-24-1,5-5-6-15,3-3-7 0,-5 0-4 16,5-8-50-16,-5-2-328 16</inkml:trace>
  <inkml:trace contextRef="#ctx0" brushRef="#br0" timeOffset="16660">6719 2224 643 0,'0'0'182'0,"0"0"-72"16,0 0 14-16,0 0-8 15,0 0-46-15,0 0-15 16,-102-98-52-16,91 140 8 16,-4 25 5-16,0 18 0 15,7 12 0-15,-10 18 1 16,2 16-2-16,4 11 22 15,4 2-14-15,2 0-15 16,6-4 18-16,0-7-25 16,0 1 3-16,6-8-3 0,27-4 4 15,-7-4-1-15,18-6-4 16,-1-8 0-16,-5-9 2 16,19-24-2-16,-13-17-8 15,-3-22-59-15,16-30-120 16,-3-2-188-16</inkml:trace>
  <inkml:trace contextRef="#ctx0" brushRef="#br0" timeOffset="17268">7162 2890 496 0,'0'0'201'16,"0"0"-85"-16,0 0-5 15,0 0 7-15,0 0-47 16,0 0-24-16,-57-104-24 0,65 90-15 16,10 6 5-16,10 3-13 15,-2 5 0-15,7 0-1 16,-4 3 2-16,-11 24-2 16,12 13-2-16,-9 8 3 15,5 2 4-15,-14 1-4 16,-6-8 0-16,-2-10-1 15,-1-13 6-15,0-12-5 16,-3-4 4-16,0-4-3 16,0 0 56-16,-3 0 0 15,-4-17-50-15,-1-7 5 16,8-2-7-16,0-4-5 16,0-2 3-16,0 0 1 15,20-3 4-15,4 1-8 16,-4 4 0-16,-2 3-3 0,0 14 3 15,0 13-2-15,15 0-5 16,-7 16 4-16,2 19-2 16,1 8 5-16,-6 2 0 15,5-2-4-15,-2-3-6 16,-5-3-13-16,-14-2-77 16,-2-5-87-16,-5-7-54 15,0-1-204-15</inkml:trace>
  <inkml:trace contextRef="#ctx0" brushRef="#br0" timeOffset="17496">7102 3310 531 0,'0'0'91'0,"0"0"41"15,0 0-11-15,0 0-53 16,0 0-47-16,0 0 41 15,113 0 24-15,-36 0-38 16,6 0-5-16,1-5-38 16,-7 5-4-16,-15 0-2 15,-20 0 0-15,-16 0-58 16,-16 13-160-16,-10 6-149 16</inkml:trace>
  <inkml:trace contextRef="#ctx0" brushRef="#br0" timeOffset="17922">7462 3529 476 0,'0'0'172'0,"0"0"-78"16,0 0 8-16,0 0-22 15,0 0-35-15,0 0-31 16,-21 27 47-16,17 8 1 15,1 0-42-15,3 2 7 16,0-3-20-16,0-4-4 16,10-10-3-16,11-10 6 0,-1-5-8 15,4-5 3-15,-1 0-1 16,8-15 25-16,-1-16-3 16,-4-4 3-16,-3 4 2 15,-5 4-7-15,-5 3 11 16,-5 5-13-16,-8 8-7 15,0 9 18-15,0 2-26 16,0 0 2-16,0 0-5 16,12 7-7-16,-6 26 4 15,-1 12 3-15,5 7 0 16,-10-2-2-16,6-2 4 16,1 3-2-16,-7-3 0 0,11-6-3 15,-9-7-5-15,-2-8-140 16,0-11-154-16,0-11-280 15</inkml:trace>
  <inkml:trace contextRef="#ctx0" brushRef="#br0" timeOffset="18317">7812 2567 138 0,'0'0'615'16,"0"0"-504"-16,0 0 43 15,0 0-22-15,0 0-49 16,0 0-1-16,-77-131-57 15,92 131-17-15,11 29 12 16,20 22 2-16,3 21 20 16,8 25-19-16,5 20-12 15,-11 19 22-15,-25 8-28 16,-4 7 4-16,-17 4 3 16,-5-6-8-16,0 6-1 15,0 0-3-15,-5 8 0 16,-17 6 3-16,1-4-3 0,-2-11-45 15,8-26-55-15,1-33-196 16,4-20-289-16</inkml:trace>
  <inkml:trace contextRef="#ctx0" brushRef="#br0" timeOffset="18822">8416 3168 64 0,'0'0'542'16,"0"0"-475"-16,0 0 62 16,0 0-26-16,0 0-19 15,0 0-2-15,-120-8-32 16,135 1-15-16,33-5-29 16,11 2-5-16,3-1 23 15,4 6-23-15,-10 0 2 16,-11 2-3-16,-9-1-4 15,-13 4 3-15,-10 0-128 16,-8 0-106-16,-5 0-55 16</inkml:trace>
  <inkml:trace contextRef="#ctx0" brushRef="#br0" timeOffset="19054">8531 3008 409 0,'0'0'178'0,"0"0"-29"0,0 0 1 16,0 0 2-16,0 0-71 16,0 0-10-16,-69-57-34 15,69 57-32-15,3 11 9 16,15 16 4-16,0 10-3 16,-3 4 8-16,-2 2-18 0,-5 4-5 15,-5-1 0 1,3-1-4-16,3-5-56 15,11-5-182-15,13-11-213 0</inkml:trace>
  <inkml:trace contextRef="#ctx0" brushRef="#br0" timeOffset="19420">9372 2716 639 0,'0'0'197'0,"0"0"-120"0,0 0 60 16,0 0 4-16,0 0-63 16,0 0-24-16,-123-83-2 15,123 83-29-15,-5 0 4 16,-6 17-25-16,-14 22-2 15,-11 12 15-15,10 14-9 16,-7 3-6-16,18 2 0 16,4-8 6-16,11-9-4 15,0-8-2-15,29-7 0 16,13-2-4-16,2-13 7 0,16-1-3 16,-4-9 0-16,6-10-20 15,10-3-35 1,-3 0-98-16,-2-16-121 0,-18-21-167 15</inkml:trace>
  <inkml:trace contextRef="#ctx0" brushRef="#br0" timeOffset="19728">9681 2302 628 0,'0'0'167'0,"0"0"-44"15,0 0 10-15,0 0-50 16,0 0-3-16,0 0-25 16,-36-67-39-16,30 67-1 15,6 0-15-15,0 16 0 16,0 14 10-16,0 7-9 15,0 4 4-15,0 3-5 16,0 7 2-16,0 8-8 16,0 6-20-16,24-2-144 15,9 5-99-15,-10-7-290 16</inkml:trace>
  <inkml:trace contextRef="#ctx0" brushRef="#br0" timeOffset="20169">9886 3069 581 0,'0'0'137'15,"0"0"-3"-15,0 0-24 16,0 0-33-16,0 0-30 15,0 0-19-15,-66-37-16 16,60 37-6-16,6 0-6 0,0 0 0 16,0 2-2-1,0 4-1-15,0 2 2 0,0-2 1 16,0-4 0-16,6-2 2 16,6 0 1-16,3 0-1 15,1 0 11-15,-14 0-5 16,12-6 26-16,-4-10-8 15,-5 1-6-15,-5-4 16 16,0 0-17-16,0 0-2 16,-3 4 2-16,-12 4-18 15,-3 2 7-15,5 7-8 16,-5 2 0-16,5 0-7 0,5 0 7 16,4 13-14-16,4 9-37 15,0 2-110-15,7-3-75 16,16 3-246-16</inkml:trace>
  <inkml:trace contextRef="#ctx0" brushRef="#br0" timeOffset="20697">10171 2885 657 0,'0'0'153'0,"0"0"-23"15,0 0-15 1,0 0-22-16,0 0-53 0,0 0-12 16,0-59-18-16,21 59-7 15,0 0 0-15,2 0-3 16,-2 14 0-16,-3 12 1 15,-3 9-1-15,-7 2 0 16,-1 2-4-16,-7-6 10 16,0-9-5-16,0-8-1 15,0-8 0-15,0-8 9 16,0 0-3-16,0 0 47 16,0 0 11-16,0 0-2 0,0-18-2 15,0-6-55 1,0-6-4-16,0 4 23 15,0-4-20-15,0 3-2 0,18 4-2 16,-10 4 6-16,10 5-8 16,0 1 2-16,-13 8 0 15,23 2-11-15,-10 3 10 16,0 0 0-16,8 3-3 16,-5 24 3-16,2 2-5 15,-10 5 2-15,-11 4-19 16,-2-3 10-16,0 2-66 15,10 3-8-15,-2-6-71 16,-5-4-105-16,-3-6-131 16</inkml:trace>
  <inkml:trace contextRef="#ctx0" brushRef="#br0" timeOffset="21013">9377 3474 655 0,'0'0'116'0,"0"0"30"16,0 0-4-16,0 0-51 15,0 0-31-15,0 0-33 16,260-76 21-16,-113 55-4 15,-1-1-37-15,-18 0 17 16,-27 9-21-16,-18 5-2 16,-6 8 7-16,-17 0-8 15,-18 0 0-15,-16 0-1 16,-17 21-43-16,-9 10-107 16,0-2-162-16,-12 2-357 15</inkml:trace>
  <inkml:trace contextRef="#ctx0" brushRef="#br0" timeOffset="21333">9966 3647 643 0,'0'0'129'0,"0"0"23"15,0 0-35-15,0 0-72 16,0 0-16-16,0 0-13 15,36-11 11-15,-7 19-21 16,-9 13-4-16,-5 3 6 16,-8 3-5-16,-7 8-2 15,0 8 8-15,-12 7-4 16,-29 3 23-16,5-3-26 16,8-13 0-16,14-13 5 0,14-6-3 15,0-7-2-15,27 0 11 16,-4-5-3-16,16-6 12 15,17 0-18-15,13-4-4 16,3-14 0-16,-7-9-117 16,-15-5-235-16</inkml:trace>
  <inkml:trace contextRef="#ctx0" brushRef="#br0" timeOffset="21905">10783 1871 460 0,'0'0'220'15,"0"0"-80"-15,0 0-12 16,0 0-59-16,0 0-4 16,0 0-12-16,57-42-5 15,-22 42 10-15,-6 5-34 16,2 6 2-16,-5 0 32 0,1-1-35 16,-3 6 10-1,-1 3-8-15,1 7-20 0,-6 12 25 16,-3 7-24-16,-7 17 4 15,-4 10 18-15,-1 11-21 16,-3 8 16-16,3 8-6 16,-1 10-16-16,8 4 26 15,-2 5-26-15,5-2 5 16,5 0 8-16,0-2-9 16,-5 2-2-16,0 2 0 15,2-4 0-15,-1 4 19 16,8-7-17-16,4-5-1 15,0-10 7-15,7-3-9 0,-7-1 5 16,-4-4-7 0,-1-5 3-16,-10-9 6 0,-4-7-9 15,-7-13 0-15,0-6 0 16,-10-10 0-16,-25-9-8 16,-12-8-52-16,-17-10-77 15,-3-10-100-15,1-1-214 16</inkml:trace>
  <inkml:trace contextRef="#ctx0" brushRef="#br0" timeOffset="23028">12904 2783 553 0,'0'0'291'0,"0"0"-158"16,0 0-7-16,-59-144 3 16,38 122-35-16,0 11-52 15,1 7 6-15,-1 4-28 16,-1 0-19-16,4 13 11 15,4 24-12-15,2 11 0 16,6 6 1-16,6 2 5 0,0-2 0 16,18-9-6-1,14-5 0-15,7-8 7 0,6-5-6 16,2-9-2-16,4-4-5 16,3-9-83-16,-10-5-88 15,-8 0-146-15,-8-21-303 16</inkml:trace>
  <inkml:trace contextRef="#ctx0" brushRef="#br0" timeOffset="23290">13215 2203 375 0,'0'0'349'16,"0"0"-191"-16,0 0-3 15,0 0-11-15,0 0-55 16,0 0-10-16,-59-131-43 16,59 131-31-16,-3 19 4 15,-5 16-3-15,1 13-6 16,7-3 1-16,0 3 5 16,0 1-3-16,0-4-3 15,0 8-9-15,15 4-24 16,18-2-162-16,-9-3-205 15</inkml:trace>
  <inkml:trace contextRef="#ctx0" brushRef="#br0" timeOffset="22432">11808 2673 516 0,'0'0'122'15,"0"0"-34"-15,0 0 41 16,0 0 0-16,0 0-45 16,0 0-21-16,-53-8-17 15,91 0-24-15,19 3 3 16,2 5-8-16,15 0-7 0,-9 0 9 16,7 0-18-16,2 0 0 15,-17 4-1-15,-10 5-9 16,-24-1-123-16,-23 0-190 15,0-2-277-15</inkml:trace>
  <inkml:trace contextRef="#ctx0" brushRef="#br0" timeOffset="22697">12012 2509 570 0,'0'0'210'0,"0"0"-54"16,0 0-18 0,0 0-19-16,0 0-47 0,0 0-23 15,-11-38-44-15,11 56-2 16,3 26 41-16,8 14-13 16,-1 3-10-16,2 6-2 15,2 0-16-15,-7 0 4 16,13-6-7-16,-2-2-16 15,9-3-36-15,14-11-131 16,10-12-144-16,8-13-276 16</inkml:trace>
  <inkml:trace contextRef="#ctx0" brushRef="#br0" timeOffset="24198">13503 2762 635 0,'0'0'117'0,"0"0"8"0,0 0-15 15,0 0-29-15,0 0-26 16,0 0-20-16,-31-39 12 16,28 35-23-16,-1 4 17 15,4 0 1-15,0-3-19 16,0 3 20-16,0 0-19 16,0 0-10-16,0 0 20 15,0 0-32-15,0 0 3 16,0 0-1-16,0 0 1 15,0 0 5-15,0 0-10 16,0 0 0-16,0 0 8 0,0 0-8 16,0 0 0-1,0 0 0-15,0 0 2 0,0 0-6 16,0 0 4-16,0 0 0 16,0 0 2-16,0 0-2 15,0 0 0-15,0 0 0 16,0 0 6-16,0 0 2 15,0 0-8-15,0-3 0 16,0-4 15-16,7-10-12 16,1 4-3-16,7 2 0 15,0 2 1-15,0 3-1 16,2 0 0-16,1-2 0 16,3 8-10-16,-3-3 9 0,-1 3 1 15,4 0 0-15,-6 23 2 16,-2 16-7-16,-5 14 5 15,-8 1 0-15,0 5-3 16,0-8 3-16,0-12 0 16,0-6 0-16,0-17 5 15,0-8-4-15,0-6-1 16,0-2 0-16,0 0 13 16,0 0-13-16,0 0 21 15,0-21-13-15,0-3-3 16,0-5 2-16,15-4-7 15,6-1 0-15,2-6-3 16,8 5 3-16,-1-2 0 16,-1 10 0-16,4 10 1 0,-7 10-10 15,2 7 4-15,-2 0 4 16,-8 13-3-16,5 19 0 16,-5-2 1-16,-3-1 3 15,3 1 0-15,-7-12-9 16,2 4 9-16,-1-7-16 15,-1 2-26-15,-4-4-60 16,-4-2-70-16,-3-6-188 16</inkml:trace>
  <inkml:trace contextRef="#ctx0" brushRef="#br0" timeOffset="28424">2985 5855 505 0,'0'0'195'16,"0"0"-60"-16,0 0-4 16,0 0 0-16,0 0-12 15,0 0-40-15,0 0-26 16,-140-67 3-16,140 67-28 16,0 0-5-16,0 0-13 15,0 0-9-15,3 14-1 16,26 20 4-16,1 12-2 15,1 10 7-15,10 8-6 16,6 8-2-16,7 12 0 16,-3-7 5-16,11-7-4 15,-6-15-2-15,9-14 0 0,9-13 3 16,3-14-2 0,13-8-1-16,5-6 3 0,-5 0 0 15,-20-22 4-15,-13 9-7 16,-24-6 0-16,-15 14 0 15,-10-3 5-15,-8 0-5 16,0 0 7-16,0-8-6 16,-3 2 11-16,-12-4-12 15,-17-1 1-15,-1 3-1 16,-5-8 0-16,4 5 0 16,11 6 1-16,8-1 5 15,9 6-6-15,4 2 0 16,2 5 0-16,0 1-8 15,0 0 8-15,11 0-12 16,22 0 1-16,8 15 11 0,0 7-1 16,-1 2 1-16,-8 5 0 15,-4 1-3-15,-5-6 3 16,-2 0 0-16,-6 0-2 16,-7 0 8-16,-8 5-7 15,0-5 1-15,-21 11-7 16,-23 0-29-16,-4 2-140 15,1-2-177-15</inkml:trace>
  <inkml:trace contextRef="#ctx0" brushRef="#br0" timeOffset="31281">7984 6005 604 0,'0'0'127'16,"0"0"-23"-16,0 0 43 16,0 0-33-16,0 0-29 15,0 0 8-15,-100-3-45 16,93 3-9-16,1 0-6 15,3 0-23-15,3-5 12 16,9 5-22-16,31-6 5 16,19-1-1-16,0 1-2 15,9 1 1-15,1-6-1 16,-2 9 3-16,-3-1-10 16,-11 3-59-16,-29 0-78 15,-22 8-84-15,-2 16-118 16,-15 8-315-16</inkml:trace>
  <inkml:trace contextRef="#ctx0" brushRef="#br0" timeOffset="31474">8050 6318 397 0,'0'0'157'0,"0"0"-17"15,0 0-32-15,0 0-49 16,0 0 18-16,0 0 5 15,166 8-12-15,-77-8-25 16,4 0-37-16,2 0-1 16,-10 0-7-16,-16 0-144 15,-15 10-283-15</inkml:trace>
  <inkml:trace contextRef="#ctx0" brushRef="#br0" timeOffset="30008">6463 5702 501 0,'0'0'220'0,"0"0"-57"16,0 0-17-16,0 0-5 15,0 0-57-15,-104-141-14 16,87 133-14-16,-1 5-13 0,9-2 9 16,2 5-27-16,5 0-9 15,-1 0-12-15,-3 35 5 16,-3 13-7-16,1 22 1 16,-5 10 1-16,-2 13 9 15,4 14-11-15,11 3 3 16,0 1 6-16,0-5-8 15,0-13 2-15,0-10-5 16,5-14 0-16,11-15 0 16,13-14 0-16,13-13-12 0,-3-14-33 15,-1-13-63 1,1 0-32-16,-13-8-86 0,5-24-75 16,-5-7-100-16</inkml:trace>
  <inkml:trace contextRef="#ctx0" brushRef="#br0" timeOffset="30480">6547 6312 195 0,'0'0'350'16,"0"0"-194"-16,0 0-13 16,0 0 2-16,0 0-62 15,0 0-16-15,41-101-2 16,-20 101-25-16,0 0-5 15,5 0-16-15,-8 8-11 0,-6 22 15 16,3 9-19-16,-12-1 2 16,-3 10 6-16,0-3-12 15,0 3 9-15,0-10-9 16,-6-6 0-16,0-11 3 16,3-10-2-16,3-6-1 15,0-5 0-15,0 0 4 16,0 0 4-16,0-16-1 15,3-13-5-15,21-11 15 16,3-6-16-16,-1-2 4 16,7-11 4-16,5 6-4 15,-14-1-2-15,6 14-3 0,-6 14 0 16,-6 13-3-16,12 9 3 16,-12 4-6-16,5 6 5 15,3 29 1-15,-13 13-4 16,5 5 4-16,-10-5 0 15,2 0-2-15,1-7 2 16,-2-11-2-16,-3-1-2 16,-6-8-41-16,0 0-49 15,0-10-126-15,0-11-137 16</inkml:trace>
  <inkml:trace contextRef="#ctx0" brushRef="#br0" timeOffset="30801">7295 5799 472 0,'0'0'269'16,"0"0"-102"-16,0 0-8 15,0 0-26-15,0 0-44 16,0 0-21-16,-54-128-3 15,54 128-49-15,0 0-14 16,36 18-2-16,3 22 0 16,12 19 25-16,-19 6-22 0,3 20-1 15,-4 11 22-15,-20 9-19 16,16 2 1 0,-18-9-3-16,-7-9 1 0,-2-9 3 15,-8-8-7-15,-28-13-19 16,-2-8-64-16,5-17-203 15,9-10-468-15</inkml:trace>
  <inkml:trace contextRef="#ctx0" brushRef="#br0" timeOffset="29251">5221 6050 125 0,'0'0'448'0,"0"0"-238"0,0 0-54 16,0 0-21-16,0 0-15 15,0 0-50-15,-62-24-11 16,62 24-34-16,0-5-12 16,0 3 13-16,24-4-20 15,27-5 18-15,16 0 28 16,8-2-35-16,17-3 9 15,-8 6-21-15,-4 1-3 16,-18-1 4-16,-24 10-3 16,-14 0-5-16,-12 0 2 15,3 0-53-15,-6 0-49 16,-9 5-88-16,0 19-21 0,0 5-134 16</inkml:trace>
  <inkml:trace contextRef="#ctx0" brushRef="#br0" timeOffset="29573">5560 6080 426 0,'0'0'329'16,"0"0"-127"-16,0 0-29 15,0 0-31-15,0 0-56 16,0 0 1-16,0-107-42 15,0 101-11-15,0 6 1 0,0 0-28 16,0 0 2-16,0 19-9 16,0 24 5-16,0 19 5 15,0 12-9-15,0 10 0 16,0 3 3-16,0-9 1 16,0-3-5-16,0-11 0 15,0-13 5-15,6-11-14 16,3-8-20-16,2-19-69 15,7-4-38-15,7-7-92 16,7-2-54-16,4 0-260 16</inkml:trace>
  <inkml:trace contextRef="#ctx0" brushRef="#br0" timeOffset="32374">9366 5711 527 0,'0'0'248'0,"0"0"-92"16,0 0-19-16,0 0-9 15,0 0-46-15,0 0-17 16,-24-51-24-16,24 51-13 0,0 0-8 15,0 0-19 1,0 3 1-16,0 29-2 0,0 10 0 16,0 4 6-16,0 5-6 15,0 0 0-15,0 0-1 16,7-6 6-16,16-11-5 16,6-12 0-16,4-9 0 15,0-13-3-15,-4 0 3 16,1 0 0-16,-1-18 3 15,-11-12 0-15,-3 3 2 16,-2 1-5-16,-8 2 2 16,1 5 7-16,-2 8-8 0,-4 6-1 15,0 3 7 1,0 2-4-16,0 0 2 0,0 0-5 16,0 0-1-16,0 0-7 15,0 24 1-15,0 13 6 16,0 16-3-16,0-5 8 15,0 6-4-15,8-6 0 16,-5-2 0-16,12-7-5 16,0-10 5-16,-7-7-44 15,8-5-95-15,-11-4-110 16,8-11-83-16,4-2-257 16</inkml:trace>
  <inkml:trace contextRef="#ctx0" brushRef="#br0" timeOffset="32674">9770 5844 580 0,'0'0'182'0,"0"0"-28"15,0 0 1-15,0 0-34 16,0 0-58-16,0 0-18 15,-38-69-24-15,61 61-17 16,10 0 15-16,6 2-15 16,5-2 2-16,15 0 6 15,0-5-7-15,16 0 14 0,7-6-19 16,-3 8 3-16,-20 1-7 16,-24 10 4-16,-20 0-51 15,-15 0-63-15,-11 3-102 16,-22 15-1-16,-24 3-247 15</inkml:trace>
  <inkml:trace contextRef="#ctx0" brushRef="#br0" timeOffset="32881">10049 5812 237 0,'0'0'217'16,"0"0"-61"-16,0 0 6 15,0 0-62-15,0 0-52 16,0 0 34-16,-27 83-13 0,27-48-5 15,0 2 14 1,0 9-32-16,0 2-19 0,0 3-11 16,0-5-16-16,6-6 11 15,-3-3-11-15,1-13-27 16,10 0-119-16,1-2-160 16,18-4-302-16</inkml:trace>
  <inkml:trace contextRef="#ctx0" brushRef="#br0" timeOffset="33300">10667 5342 651 0,'0'0'213'0,"0"0"-74"16,0 0 0-16,0 0-20 15,0 0-61-15,0 0 12 16,-92-115-27-16,92 115-5 16,0 0-21-16,0 2-15 15,0 44 6-15,-18 34-7 16,-3 27 1-16,-2 24 28 15,-16 24-19-15,6 22 3 16,6 15 1-16,1 9-11 0,23-14 14 16,3-16-18-16,0-21 0 15,36-16 4-15,2-20-3 16,9-18-1-16,10-13 2 16,-9-24 1-16,11-16-6 15,0-19-24-15,1-19-71 16,11-5-45-16,4-18-132 15,-1-36-166-15</inkml:trace>
  <inkml:trace contextRef="#ctx0" brushRef="#br0" timeOffset="33923">11143 5922 286 0,'0'0'274'16,"0"0"-96"-16,0 0-45 0,0 0-43 15,0 0-12 1,0 0-4-16,-36-102-29 0,36 94-9 16,0 1-2-16,21 1-33 15,5 2 3-15,4 4-4 16,6 0 4-16,-7 0-5 16,1 10 1-16,-9 16 0 15,-9 11-5-15,-3 14 8 16,-7 3-3-16,-2-1 0 15,0-5 4-15,0-13 0 16,0-11-4-16,0-21 0 16,0-3 2-16,0 0 6 0,0 0-6 15,0 0 11 1,0-16 10-16,0-13 35 0,10-12-58 16,4-1 1-16,6-4 2 15,11 3 0-15,2-8-3 16,-2 9 0-16,3 4 2 15,-7 14-4-15,-9 8 2 16,-4 13-4-16,1 3 0 16,-3 3-8-16,2 18 12 15,1 12 0-15,-2-1 1 16,-2 2 0-16,4 0-1 16,0 2 0-16,3 1-5 15,-3 3 0-15,0-2-31 16,-4 2-85-16,-1-5-142 15,-5-11-235-15</inkml:trace>
  <inkml:trace contextRef="#ctx0" brushRef="#br0" timeOffset="34204">11128 6457 601 0,'0'0'116'0,"0"0"-16"15,0 0 5-15,0 0 18 0,0 0-6 16,187-67-39-16,-99 30-23 16,14 2-30-16,-4 8-5 15,-6 2-17-15,-14 8 3 16,-14 8-7-16,-15 9 1 15,-23 0-47-15,-14 13-129 16,-12 22-103-16,0 8-140 16</inkml:trace>
  <inkml:trace contextRef="#ctx0" brushRef="#br0" timeOffset="34753">11547 6612 663 0,'0'0'148'0,"0"0"-21"0,0 0 6 15,0 0-31-15,0 0-21 16,0 0-25-16,-31-49-38 16,31 49-10-16,0 11-7 15,0 13-1-15,0 6 24 16,7 5-24-16,-7 0 4 15,0 2 2-15,0-5-3 16,0 0 0-16,-4-5-3 16,4-6 1-16,0-2-1 15,0-8 0-15,10-6 0 0,19-5-3 16,-2 0 7-16,6 0 0 16,6 0-4-16,-10-11 1 15,-2-5 0-15,-1 4-1 16,-5-2 0-16,-6 4 2 15,-6-2 2-15,3-7 6 16,-6-5-6-16,3 6 4 16,-1-6 23-16,-8 2-18 15,0 9 13-15,0 2 0 16,0 11-9-16,0-5 17 16,0 5-22-16,0 0-11 15,0 0 4-15,0 5-5 16,-2 24-3-16,-1 9-1 15,3 10 8-15,0 4 1 0,0-5-5 16,0 1 0-16,0 0-1 16,0-5 1-16,0 2 0 15,8-10-2-15,-8 2-26 16,0-7-94-16,0-7-200 16,-3-3-684-16</inkml:trace>
  <inkml:trace contextRef="#ctx0" brushRef="#br0" timeOffset="35422">12019 5235 621 0,'0'0'191'0,"0"0"-47"0,0 0-17 16,0 0-11-16,0 0-58 16,0 0-6-16,-63-88-7 15,63 82-30-15,0 6 7 16,12 9-22-16,24 39 0 15,5 24 44-15,6 24-16 16,14 22-2-16,-11 15 9 16,1 22-20-16,-10 22 13 15,-15 15-22-15,-8 9-6 16,-18-6 15-16,0-19-15 16,-14-18 0-16,-31-8 0 15,-15-25-2-15,-17-7-19 16,-8-22-124-16,1-23-200 15,7-25-730-15</inkml:trace>
  <inkml:trace contextRef="#ctx0" brushRef="#br0" timeOffset="37503">12966 5713 552 0,'0'0'200'0,"0"0"-70"15,0 0 28-15,0 0-29 16,0 0-46-16,0 0-41 16,-47 0 3-16,47 0-42 15,18 0-2-15,18 0 4 16,23 0 6-16,16 0 10 15,2-8-21-15,8 5 3 16,-8 1 11-16,-5 2-14 16,0 0 0-16,-20 0 0 15,-22 0-7-15,-12 0-52 16,-18 0-174-16,0 11-155 0,0-3-322 16</inkml:trace>
  <inkml:trace contextRef="#ctx0" brushRef="#br0" timeOffset="37778">13184 5598 485 0,'0'0'231'15,"0"0"-65"-15,0 0-11 16,0 0-8-16,0 0-48 15,0 0-60-15,-33-45-8 0,33 66-31 16,5 20 40-16,8 9-4 16,-5 13-17-16,4 0 5 15,1 7-20-15,-2 2-1 16,4-3 3-16,-10-5-6 16,8-10-34-16,-8-6-80 15,-2-11-177-15,-3-5-345 16</inkml:trace>
  <inkml:trace contextRef="#ctx0" brushRef="#br0" timeOffset="42055">16187 5902 104 0,'0'0'332'0,"0"0"-256"15,0 0 8-15,0 0 7 16,0 0-15-16,0 0-28 16,-27 47 13-16,23-34-40 15,4-2-2-15,0-3-16 16,0-5 0-16,7-3 14 15,4 0-5-15,7 0 54 16,-3 0 8-16,3 0-18 16,-5-11 9-16,-8 0-18 0,1-2-3 15,-6 2-3 1,0 1-18-16,0 1 7 0,0-4-27 16,-3 2 1-16,-3 4-8 15,-6 4 1-15,1 3-20 16,4 0-81-16,1 0-135 15,6 16-152-15</inkml:trace>
  <inkml:trace contextRef="#ctx0" brushRef="#br0" timeOffset="42613">16585 5757 627 0,'0'0'250'0,"0"0"-73"15,0 0-26-15,0 0-41 16,0 0-54-16,0 0-29 16,-3-76 2-16,11 63-25 15,7 2 5-15,3 4 0 16,3 4-5-16,0 3 8 15,-1 0-12-15,-2 0 0 16,-3 0 0-16,1 16 2 16,-5 8-2-16,1 5 0 15,-4 3 4-15,-1 8-5 0,-7-8 1 16,0 1 0-16,0-9 2 16,0-6 1-16,0-7-3 15,0-5 4-15,0-6-1 16,0 0 19-16,0 0-1 15,0 0 2-15,0 0 18 16,9-14-28-16,6-10-8 16,3-6-5-16,8 5 3 15,-1-3-4-15,4 1 1 16,4-2 0-16,2-8-1 16,1 10 1-16,-4 6-1 15,-2 10 0-15,-6 11-5 16,-6 0 2-16,0 8-11 0,-6 26 2 15,-7-4 12-15,4 4-16 16,-2-4 10-16,-5 0 4 16,1-4-22-16,-3-7-24 15,0-1-88-15,0-4-135 16,0-1-356-16</inkml:trace>
  <inkml:trace contextRef="#ctx0" brushRef="#br0" timeOffset="40693">14457 5581 600 0,'0'0'194'16,"0"0"-9"-16,0 0-42 15,0 0-22-15,0 0-46 16,0 0-22-16,0 0 2 15,-95-133-34-15,95 126-2 16,15-1-16-16,9 2 2 16,14 1-3-16,-2 5-2 0,3 0 0 15,-4 0-2 1,-2 16 3-16,-6 11-1 0,-7 3 0 16,-10 1 5-16,-10 10-12 15,0 7 7-15,-15 5 0 16,-27 8-3-1,-14 1 7-15,-6 0-4 0,-1-13 0 16,21-15 4-16,16-18 1 16,21-14-5-16,5-2 0 15,0 0 5-15,2 0 0 16,22 0-3-16,14-5-2 16,16-1 0-16,8-1 6 15,0 1-6-15,7 4 0 16,-10 2 0-16,13 0 0 0,-7 0-33 15,-3 0-102-15,-2 0-157 16,-16 0-275-16</inkml:trace>
  <inkml:trace contextRef="#ctx0" brushRef="#br0" timeOffset="41160">15441 5671 186 0,'0'0'411'0,"0"0"-233"16,0 0 0-16,0 0-38 15,0 0-12-15,0 0-36 16,-26-121-33-16,4 110 1 16,5 11-30-16,-5 0-15 15,2 0-5-15,-1 19-9 16,-3 16 3-16,4 16-4 0,2 5 1 15,10 3 0-15,3-6-1 16,5-7 0-16,0-3-2 16,16-11 6-16,7-8-2 15,5-6-2-15,1-7 0 16,13-11 3-16,2 0-3 16,16 0-2-16,-1-13-23 15,7-11-79-15,-1-13-84 16,-11-4-167-16</inkml:trace>
  <inkml:trace contextRef="#ctx0" brushRef="#br0" timeOffset="41463">15752 5120 709 0,'0'0'193'16,"0"0"-15"-16,0 0-34 15,0 0-59-15,0 0-26 16,0 0-44-16,-5-18-13 16,5 50 19-16,0 9 2 15,3 6 4-15,-1-2-13 16,-2 6-7-16,7-9 9 15,-4 3-16-15,8-2 0 0,-1 0 0 16,-7 0-30-16,5 3-100 16,-8-9-302-16</inkml:trace>
  <inkml:trace contextRef="#ctx0" brushRef="#br1" timeOffset="47767">17536 4775 402 0,'0'0'175'0,"0"0"-65"0,0 0-6 15,0 0 4-15,0 0-18 16,0 0-29-16,20-13 7 16,-20 10-20-16,0 1 6 15,0-4 1-15,0 0-27 16,-5 1 4-16,-10 0-32 15,-3-2 0-15,-6-2-3 16,-9 1 7-16,-3 1-4 16,-2-2 0-16,-6 3 2 15,-4-5-2-15,1 1 0 16,-7-1 0-16,-3-2-4 0,-5 2 8 16,-4 1-4-16,1 2 0 15,-3-3 1-15,0 0 1 16,-1-1-2-16,-8-2 0 15,-21 1-4-15,-18 2 4 16,-24 0-1-16,-8 8-2 16,-3 3 6-16,-8 0-2 15,-13 0-1-15,-11 0 0 16,-17 3-1-16,1 10-4 16,4-1 5-16,7 0-2 15,13-3 9-15,14-6-7 16,16 1 0-16,2-4 0 15,9 0-1-15,1 3 5 0,5 0-4 16,1-1 0-16,-1 1 2 16,6-3-1-16,7 0-1 15,7 0 0-15,13 2-4 16,21-2 5-16,9 0-2 16,8 0 1-16,-2 0 0 15,-10 6 1-15,-2-1-1 16,-18 3 0-16,-6 1-2 15,-7 4 1-15,-19 0 1 16,-7 3 0-16,-11 1 4 16,-7-2-6-16,-6-2 2 15,5 2 0-15,-9-3 1 0,-4 2 2 16,-12-6-3-16,-6 5 0 16,2-2 5-16,-2-1-12 15,3 6 6-15,5-2 1 16,10 2-2-16,9-4 7 15,14 0-5-15,12-4 0 16,4-5 2-16,-2-3 0 16,13 0-2-16,6 0 0 15,15 0 0-15,14 0 3 16,-2-6 0-16,13-1-3 16,-11 1 1-16,16-2-1 15,8 0 0-15,-6 3 0 16,-2-1-5-16,-24 6 8 0,-21 0-6 15,0 0 3-15,-17 11 0 16,11 5-6-16,0-3 6 16,-9 4 0-16,6-4-1 15,-5 0 4-15,-2 1-1 16,1-6-2-16,-8 5 0 16,2-8-2-16,-3 3 2 15,1-3 0-15,17 6 0 16,-9 0 4-16,3-3-4 15,6 0 0-15,-12 0 1 16,0-5 1-16,15 6-2 16,16-2 0-16,7-2-4 15,19 8 5-15,-1 4-5 16,1-2 4-16,21-1 0 0,-22 2-4 16,12 0 4-16,-2 0 0 15,-9 0-1-15,18-5 5 16,-1-3-4-16,9 0 0 15,16-8 0-15,13 2 1 16,5 1-1-16,-4 0 0 16,9 0-2-16,-18-3 6 15,0 3-6-15,9-1 2 16,-9 6 0-16,10-6-1 16,-2 3 1-16,2-1 0 0,-2 1 0 15,-4 8 1 1,5 4-6-16,0 7 5 15,-6 7 0-15,6 4-6 0,-9 6 6 16,-3 4 0-16,0-6 0 16,3 4 5-16,5-2-6 15,-3-4 1-15,10 3 0 16,3 8-4-16,-3 0 4 16,1 11 0-16,-2 0-2 15,1 13 7-15,4 6-4 16,2 5-1-16,0 8 0 15,0 8 13-15,0-1-12 16,-3 1 12-16,0-5 9 16,3-9-18-16,0 4 14 15,-4-5-18-15,1 3 3 0,-2 4 1 16,-1-3-1-16,-1-5-3 16,2 2 0-16,-3-12 4 15,-2-4 3-15,-1-2-7 16,4-3 3-16,1-16 1 15,4-5-4-15,2-8 0 16,0-11-1-16,0-8 7 16,0-3-8-16,8-2 2 15,2 2 0-15,-2-5-1 16,2 3 1-16,-2-6 0 16,-3 6 0-16,5-5 4 15,1 1-5-15,14 4 1 16,4-11 0-16,12 5 4 15,16-5-4-15,9 3 0 16,11-3 2-16,3 5 2 0,7-5-3 16,1 6-1-16,4-1 0 15,6-5 5-15,10 0-5 16,2 0 0-16,11 0-1 16,13 0 5-16,5 3-5 15,4-3 1-15,2 2 0 16,1 1-2-16,3-3 2 15,2 3 0-15,-6 5-5 16,-7-3 11-16,-2 2-6 16,-14-7 0-16,0 0 0 15,5 0 0-15,-11 0 0 16,9 0 0-16,6 0-3 0,21 0 10 16,8 0-6-16,6 0-1 15,0 0 0-15,-23 0-5 16,-4 0 5-16,-5 0 0 15,-9 0-3-15,6 0 8 16,3 0-7-16,-3-7 2 16,5 7 0-16,1 0-3 15,5 0 3-15,-6 7 0 16,5 0 1-16,-13 10 4 16,-7-13-6-16,7-1 1 15,-7 2 0-15,5 0-1 16,1-5 1-16,4 6 0 0,2-6 0 15,16 5 0-15,5-5-2 16,-2 3 2-16,0-3 0 16,-16 0-2-16,-8 0 2 15,-9 0 0-15,-1 0-1 16,-5 3 5-16,-3-1-2 16,3 4-2-16,3-6 0 15,18 0 0-15,2 5 2 16,4-5-2-16,-4 5 0 15,-11-5 2-15,1 0-7 16,3 0 5-16,9 0 0 16,-1 0-3-16,4 0 3 15,6 0 0-15,-6 0 0 16,6 0 2-16,-6 0-4 0,-3 0 2 16,-11 3 0-16,-7-3 2 15,-2 0-2-15,1 0 0 16,9 0-1-16,-4 0 4 15,2 0-3-15,-8 0 0 16,-2 0 0-16,-3 0-5 16,3 0 5-16,-3 0 0 15,-3-3-2-15,-10-2 6 16,-4 0-7-16,-4-1 3 16,0 4 0-16,-1-4 1 15,8 1 1-15,5-6-2 0,-6 3 0 16,-1 4 3-1,-4-8-2-15,-9 12-1 0,-14-5 0 16,-11-1-1-16,-13 5 4 16,-14 1-3-16,-10-7 0 15,-2 2 2-15,1-3-1 16,2 2-1-16,-2 1 0 16,0 0-5-16,-3 5 6 15,-9-6-1-15,5 1 2 16,-11 2 3-16,1-2 4 15,-4-6-3-15,0-7 12 16,0-6 12-16,0-6-28 16,0-5 6-16,0 1 6 0,-4 2-14 15,1-2 17 1,0-4-16-16,3-3-1 0,-2-7 16 16,-1 0-14-16,0-5 6 15,-7 1 4-15,2-3-9 16,-4 2 18-16,-6-7-21 15,0-4 0-15,3 3 5 16,4-3-2-16,1-1-3 16,10-4 0-16,-3-1 4 15,3-2-3-15,0 3-1 16,0-4 0-16,0 1-1 16,0-13 3-16,0-9-2 15,-2-10 0-15,-4 2 5 16,-4 6-5-16,5 2 0 0,2 14 0 15,3 3-4-15,0 5 7 16,0 14-3-16,0 9 0 16,0 1 2-16,0 7 2 15,0 1-4-15,0 1 0 16,0 4 0-16,0-6 8 16,0 4-8-16,0-1 0 15,0 4 3-15,0 2-1 16,0 0-2-16,0-1 0 15,0 7 1-15,0-5 4 16,0 3-5-16,3 4 0 16,0 0 7-16,-3-4-4 15,0 11-3-15,0-2 0 0,0 5 3 16,0 1 2 0,0 2-2-16,0 1-3 0,0 2 2 15,0 5-3-15,0 0 1 16,0 3 0-16,0 0-2 15,0 0 3-15,0 0-1 16,0 0 0-16,-3 0 2 16,-21-5-3-16,-9-6 1 15,-26 0-6-15,-21 10 4 16,-45 1-11-16,-56 10 7 16,-63 38-83-16,-56 0-120 15,-27-24-303-15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2:48.93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315 611 726 0,'0'0'156'15,"0"0"16"-15,0 0-30 16,0 0-56-16,0 0-19 16,0 0-33-16,0 0-16 15,-18-24-2-15,18 24-10 16,0 0-5-16,3 18 4 16,7 14 3-16,-7 14 28 15,-1-9-21-15,-2 3-3 16,0-5 13-16,0-3-15 15,0-8-3-15,0-11-3 16,0-2-1-16,0-6 1 16,0-5-4-16,0 0 0 0,0 0 12 15,0 0-7-15,0 0 18 16,0 0 11-16,-2-21-22 16,-8-6-3-16,4-2-9 15,4-11 0-15,-1-8 2 16,3-3-2-16,0-2 0 15,0 1-1-15,11 10-1 16,10 12 0-16,3 9-1 16,0 13-12-16,2 6 15 15,4 2-16-15,-1 0 3 16,4 7-1-16,-5 17-14 16,-7 6 15-16,-8-1-7 0,-6 0-1 15,-7 1 20-15,0 2-17 16,-15 3 9-16,-11-3 8 15,-4-5-9-15,6-6-1 16,9-13 0-16,5-2 11 16,8-6 4-16,2 0-2 15,0 0-1-15,0 0 3 16,0 0-2-16,2 0 2 16,14-8-4-16,7-1-3 15,7 4-1-15,6 5 0 16,0 0 2-16,0 0 1 15,-5 0-7-15,0 22 7 16,-11 4-1-16,-2 9-1 0,-12-6-2 16,-6-2 4-16,0 2-1 15,-6-7 2-15,-20 2 0 16,-4-16 0-16,-3 0 0 16,-6-8 0-16,3 0 14 15,2-3-14-15,9-10-3 16,7-11-23-16,4 2-101 15,10-7-71-15,4-3-109 16,0-8-396-16</inkml:trace>
  <inkml:trace contextRef="#ctx0" brushRef="#br0" timeOffset="510">601 63 608 0,'0'0'205'16,"0"0"-33"-16,-162-52-9 15,103 50-45-15,3 2-32 16,3 0-41-16,8 2-19 16,6 20 6-16,7 12-25 15,5 17-2-15,3 16-2 16,-3 19 2-16,1 16-5 15,5 15 0-15,3 4 0 16,6-1 3-16,12-6-2 16,0-1-1-16,33-4 0 0,26 4-4 15,16-14 1-15,7-16 0 16,8-27 1-16,-1-22-5 16,-11-20 7-16,1-14 0 15,1-16 2-15,13-37 1 16,2-23 9-16,-6-10-6 15,-11-7 0-15,-14 3 19 16,-15 1 0-16,-14 1 7 16,-17-8 5-16,-15-6-13 15,-3 0 10-15,-18 7-29 16,-33 6-2-16,-11 17 14 16,-12 10-17-16,2 16 0 0,5 15 0 15,0 15 0 1,0 11-4-16,-8 5-21 0,-4 5-42 15,0 27-20-15,9 7-74 16,19 7-82-16,12-2-161 16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2:55.695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4947 1076 833 0,'0'0'158'16,"0"0"-18"-16,0 0-1 0,0 0-78 15,0 0-33-15,0 0-28 16,-6 46 3-16,6 2 5 15,0-5-5-15,0 2-3 16,0 0 8-16,0-4-7 16,0 1 2-16,18-9-3 15,3-9 0-15,-1-6-2 16,4-8 2-16,-9-4 0 16,3-6 7-16,14 0-5 15,3-21 14-15,-10-3-10 16,-1 2 6-16,-22-4 37 15,7 4-27-15,-5-2-4 0,-4 2 1 16,5 12-13 0,-5 2 14-16,0 8-20 0,0 0 4 15,0 0-9-15,0 0-6 16,0 16-7-16,0 21 17 16,0 9 1-16,3 0 1 15,-3 10-1-15,10-3 1 16,-5-3-6-16,-5 7 5 15,0-11-45-15,0-4-88 16,9-12-176-16,0-17-263 16</inkml:trace>
  <inkml:trace contextRef="#ctx0" brushRef="#br0" timeOffset="4853">11399 1384 701 0,'0'0'235'0,"0"0"-89"16,0 0 13-16,0 0-50 16,0 0-58-16,0 0 0 15,-24-89-35-15,24 89-14 16,0-4 8-16,21-3-10 0,5-3-4 16,5 10 2-16,4 0-4 15,-6 0 3-15,7 0-2 16,-11 21-2-16,-14 17 0 15,4 7-5-15,-9-7 11 16,-4-1-3-16,8-8 8 16,-7-10-5-16,-3-3 1 15,5-10 0-15,-5-4 8 16,3-2-8-16,-3 0 8 16,0 0 12-16,0 0 0 15,0 0 19-15,0-11-32 16,0-4-1-16,15-17-5 0,6 8-1 15,0-6 0 1,9 3-3-16,-4 11 7 16,-4 0-8-16,13 2 4 15,-15 14-9-15,-2 0 0 16,3 0 2-16,-3 4-10 0,4 17 11 16,4 11-16-16,-11 5 12 15,3 0-18-15,-4 9-32 16,-7-6-38-16,-2-2-139 15,-5-6-183-15</inkml:trace>
  <inkml:trace contextRef="#ctx0" brushRef="#br0" timeOffset="3743">9667 1087 547 0,'0'0'350'15,"0"0"-203"-15,0 0-10 16,0 0-24-16,0 0-71 16,0 0-38-16,24-62 16 15,12 62-18-15,3 0 1 16,2 14 10-16,3 18-11 16,-2 13 4-16,-9 3 3 15,-10 3-4-15,-11 1 16 16,-12 1-15-16,0-5-6 15,0 0 11-15,-23-6-7 16,-4 1-2-16,0-8-2 0,7-6 3 16,2-5 2-16,11-13-4 15,4-6-1-15,3 1 0 16,0-4 2-16,0 7-2 16,15 1 0-16,16-5 1 15,3 4 3-15,14-1-4 16,3-6-5-16,2-2-34 15,7 0-87-15,2 0-148 16,6-26-305-16</inkml:trace>
  <inkml:trace contextRef="#ctx0" brushRef="#br0" timeOffset="4050">10681 1159 519 0,'0'0'291'16,"0"0"-133"-16,0 0 2 15,0 0-36-15,0 0-71 16,0 0-18-16,-113-19-24 16,70 49-10-16,5 7 4 15,-4 11-5-15,6-8 0 16,13 3 2-16,15 8 3 15,8-3-5-15,0 8 0 0,8-5 0 16,22-11-3-16,9-5 3 16,2-14 0-16,3 6 0 15,-2-13-17-15,14-12-61 16,13-2-134 0,-7-5-145-16</inkml:trace>
  <inkml:trace contextRef="#ctx0" brushRef="#br0" timeOffset="4310">10921 750 160 0,'0'0'636'0,"0"0"-447"0,0 0-1 15,0 0-46-15,0 0-89 16,0 0-28-16,-47-21-25 15,47 71 0-15,0 22 26 16,0 0-26-16,5-4 11 16,-2 2-5-16,0-15-1 15,6 4-2-15,-3-17-3 16,12 4-55-16,12-6-122 16,-1-5-178-16</inkml:trace>
  <inkml:trace contextRef="#ctx0" brushRef="#br0" timeOffset="937">6705 540 400 0,'0'0'174'0,"0"0"-63"16,0 0 5-16,0 0-1 15,0 0-35-15,0 0 3 16,3-12 19-16,-3 12-1 15,0 0-33-15,0 0-15 16,0 0 10-16,0 0-39 16,0 0 0-16,0 0-1 15,0 0-15-15,0 0 19 16,0 5-27-16,-3 19 2 0,-5 14 17 16,-13 23-16-16,9 30 7 15,-3 23 0 1,6 12-8-16,0 19 13 0,-15 2-15 15,6 3 0-15,10-1 7 16,-10-4-3-16,18-7-4 16,0-8 0-16,8-2-3 15,43-18 0-15,6-9-40 16,28-26-70-16,17-32-41 16,20-33-135-16,20-10-65 15</inkml:trace>
  <inkml:trace contextRef="#ctx0" brushRef="#br0" timeOffset="1441">7329 1167 749 0,'0'0'170'16,"0"0"-50"-16,0 0 23 15,0 0-60-15,0 0-53 16,0 0-9-16,36-91-20 16,-15 91-1-16,2 0 0 0,-10 8 1 15,7 19-6-15,-11 18 5 16,-2 1 0-16,4-7-6 15,-9-1 9-15,-2-5-3 16,0-7 0-16,0-4 3 16,0-9 2-16,0-8-4 15,0-5-1-15,0 0 18 16,0 0-13-16,0-10 12 16,10-18-16-16,1-4 2 15,1 1 7-15,6-2-10 16,0 6 0-16,0 4-2 15,-3 4 5-15,-1 11-6 0,1 8 3 16,3 0-8-16,6 11 3 16,0 18 2-1,0 8-4-15,2 3 7 0,-5 6-10 16,6 2-12-16,-6-2-95 16,-6-6-132-16,-12-3-114 15</inkml:trace>
  <inkml:trace contextRef="#ctx0" brushRef="#br0" timeOffset="1690">7181 1714 699 0,'0'0'112'0,"0"0"14"16,0 0-3-16,0 0-69 15,0 0-32-15,169 4 53 16,-59-4-4-16,3-5-48 16,-9-3-9-16,-9 2-10 15,-15-2 2-15,-14 5-12 16,-19 3-2-16,-24 0-96 16,-23 0-126-16,0 21-112 15</inkml:trace>
  <inkml:trace contextRef="#ctx0" brushRef="#br0" timeOffset="2089">7617 1929 472 0,'0'0'146'0,"0"0"-93"16,0 0 29-16,0 0-7 15,0 0-2-15,0 0-16 16,-35 128-5-16,35-93-16 15,0-5-23-15,0-4 14 16,12-7-18-16,6-14 1 16,14-5 13-16,-15 0-11 15,4 0 19-15,-6 0-4 16,9-13-3-16,12-11 21 16,-9-3-3-16,-13 6 2 0,-14 5-6 15,4 2-10-15,-4 11 6 16,3 3-12-16,0-2-9 15,-3 2 4-15,0 0-17 16,0 0-1-16,0 0 0 16,0 29-6-16,2 3 6 15,-2 14 1-15,0-3 0 16,0-8-1-16,0 5 1 16,0-14-26-16,10-4-61 15,4-3-91-15,11-19-119 16,6 0-374-16</inkml:trace>
  <inkml:trace contextRef="#ctx0" brushRef="#br0" timeOffset="2422">8113 608 481 0,'0'0'517'0,"0"0"-378"15,0 0-16-15,0 0-1 16,0 0-91-16,0 0-30 0,9 75 19 16,33 27 0-1,5 18 12-15,4 12-12 0,-4 9-9 16,-1 3 26-16,-8-5-28 15,-9 0-2-15,-8-16-2 16,-9-11 0-16,-12-10-2 16,0-11-3-16,-15-3-3 15,-26 1-3-15,-16-2-47 16,-17-1-139-16,-9-8-267 16</inkml:trace>
  <inkml:trace contextRef="#ctx0" brushRef="#br0" timeOffset="3041">8728 1368 507 0,'0'0'249'15,"0"0"-87"-15,0 0-50 16,0 0 9-16,0 0-57 16,0 0-41-16,-41-11 3 15,44 11-22-15,30 0-4 16,8-6 25-16,18-5-16 15,0 4 14-15,-8 1-23 16,3-1 5-16,-15 7-4 16,-19 0-1-16,7 0-15 15,-27 0-117-15,0 7-156 16,-9 10-239-16</inkml:trace>
  <inkml:trace contextRef="#ctx0" brushRef="#br0" timeOffset="3299">8797 1183 155 0,'0'0'551'0,"0"0"-331"16,0 0-40-16,0 0-24 16,0 0-51-16,0 0-81 15,-48-5-7-15,45 44-4 16,-2 23 33-16,5-1-3 15,0 15-24-15,0-1-11 16,11-2 9-16,-2-10-12 0,12-7-5 16,-3-2 0-16,0-12-6 15,2 6-3-15,16-7-108 16,0-12-153-16,11-21-195 16</inkml:trace>
  <inkml:trace contextRef="#ctx0" brushRef="#br0" timeOffset="291">5484 1151 706 0,'0'0'224'16,"0"0"-98"-16,0 0 9 16,0 0-35-16,0 0-78 15,0 0-20-15,95-35 8 16,-36 30-9-16,13-3-1 15,11 8 2-15,-20 0 3 16,-4-5-8-16,-12 2 3 0,-16-3-2 16,-11 6-3-16,-9 0-85 15,-11 0-150-15,-11 0-107 16</inkml:trace>
  <inkml:trace contextRef="#ctx0" brushRef="#br0" timeOffset="481">5793 1124 320 0,'0'0'272'16,"0"0"-131"-16,0 0-19 16,0 0-4-16,0 0-36 15,0 0-16-15,-65 160 4 16,65-108-21-16,0 4 1 16,0-1-22-16,8 2-13 15,-8-4 4-15,25-2-17 0,-4-3-4 16,-18-5-3-16,2-5-170 15,-5-11-330-15</inkml:trace>
  <inkml:trace contextRef="#ctx0" brushRef="#br0" timeOffset="-688">3806 1362 724 0,'0'0'179'0,"0"0"-69"15,0 0 34-15,0 0-35 16,0 0-80-16,0 0-29 15,-44-5-1-15,79 5 1 16,15 3-2-16,16-1 3 16,11-2-1-16,6 0 3 15,1 3 1-15,-7-3-8 16,-18 3-13-16,-23 4-119 16,-27 4-111-16,-9 5-109 15</inkml:trace>
  <inkml:trace contextRef="#ctx0" brushRef="#br0" timeOffset="-519">3921 1523 408 0,'0'0'195'0,"0"0"-104"16,0 0-27-16,0 0 46 16,0 0-62-16,152 21-21 15,-90-18-14-15,4-3-11 16,9 0-4-16,-13 3-58 15,-11-3-506-15</inkml:trace>
  <inkml:trace contextRef="#ctx0" brushRef="#br0" timeOffset="-1777">1718 878 426 0,'0'0'347'0,"0"0"-192"0,0 0-9 15,0 0-5-15,0 0-53 16,0 0-17-16,-48-117-39 16,37 141-22-16,-7 31 13 15,-3 25-21-15,6 17 10 16,2 10 10-16,8 3-12 15,-1 5 12-15,6 0-12 16,0-1-8-16,0 2 15 16,17-7-16-16,16-13-1 15,3-4 0-15,5-20 3 16,-2-13-7-16,2-17 0 16,-2-18-39-16,-6-7-24 0,8-17-76 15,7 0-39-15,9-22-45 16,-1-24-66-16,-6-2-205 15</inkml:trace>
  <inkml:trace contextRef="#ctx0" brushRef="#br0" timeOffset="-1336">2140 1688 207 0,'0'0'248'15,"0"0"-104"-15,0 0-1 16,0 0-21-16,0 0-11 15,0 0-45-15,0-123-25 16,5 122-12-16,13 1-29 0,0 0 3 16,5 0-3-1,-5 12 3-15,6 14-2 0,-2 7-1 16,-6 3 0-16,-3 2 1 16,-8 0 5-16,-1-11-6 15,-4-3 1-15,0-13 1 16,3-6 6-16,-3-5-5 15,3 0 4-15,-3 0 23 16,0 0 42-16,0-11-4 16,0-13-51-16,0-8-13 15,8-2 6-15,4-4-10 16,6 0 0-16,6 9-5 0,-4 13 5 16,4 12-2-1,-2 4-1-15,1 0-6 0,1 4 6 16,-1 26-3-16,2 2 1 15,-4 2 0-15,-8 1 1 16,-3-8-7-16,1 0-3 16,-7-1-31-16,2-2-38 15,-1-5-109-15,-2-8-56 16,9-11-166-16</inkml:trace>
  <inkml:trace contextRef="#ctx0" brushRef="#br0" timeOffset="-1027">2846 811 534 0,'0'0'212'0,"0"0"-60"15,0 0 7-15,0 0-51 16,0 0-60-16,0 0-23 15,45 40 20-15,-7 25 1 16,3 6-7-16,2 20-17 16,-8 12 15-16,-2 3-19 15,-13-1-8-15,-7 0 9 16,-5-4-16-16,-8-11 2 16,0-4-5-16,0-11 1 0,-32-8-6 15,-3-3-2 1,-1-9-53-16,3-5-167 0,6-16-258 15</inkml:trace>
  <inkml:trace contextRef="#ctx0" brushRef="#br0" timeOffset="-2406">621 1528 302 0,'0'0'384'0,"0"0"-245"0,0 0-15 15,0 0 9-15,0 0-52 16,0 0-11-16,-68-24-38 15,68 24-13-15,18-16-4 16,17-1-14-16,10-1 17 16,12-9-18-16,23 6 1 15,12 5 9-15,6-5-10 16,-9 7 0-16,-32 11 0 16,-16-8-8-16,-30 11-30 15,-11 0-122-15,0 9-55 16,-29 10-26-16,-9 7-385 15</inkml:trace>
  <inkml:trace contextRef="#ctx0" brushRef="#br0" timeOffset="-2159">903 1432 315 0,'0'0'212'16,"0"0"-70"-16,0 0 10 16,0 0-36-16,0 0-36 15,0 0-13-15,-5-30-1 16,5 30-31-16,0 0-12 15,0 6-9-15,0 26-14 16,5 16 47-16,11 2-9 16,1 14-13-16,-1-2 4 15,-5 0-29-15,9-3 3 16,1-6-3-16,-6-5 10 16,3-7-20-16,3-7 7 15,-9-4-60-15,9-10-88 0,-6-3-144 16,3-10-340-16</inkml:trace>
  <inkml:trace contextRef="#ctx0" brushRef="#br0" timeOffset="8985">12201 151 17 0,'0'0'332'0,"0"0"-241"0,0 0 3 16,0 0 1-16,0 0 2 15,0 0-7-15,-62-8-17 16,36-3-37-16,-7 3 9 16,-11 3 0-16,-13-6-23 15,0-8-6-15,-9 9-3 16,10-9-9-16,-6 3 9 16,-7 9-6-16,-11-5-6 15,-18 12 21-15,-9 0-19 16,-12 0 0-16,1 3 12 0,-8 2-15 15,-10 1 16 1,-13-6-12-16,-11 11-2 0,9-1 5 16,11-2-6-16,7 3-1 15,2-3 0-15,-3 0 3 16,3-3 0-16,10 1-3 16,8-6 0-16,5 0 20 15,8 0-17-15,-1 0 6 16,-6 0-4-16,-4 0 2 15,-2 0-5-15,5 0-2 16,0 0 0-16,13 0 5 16,5 2-5-16,2 1 0 15,-1-3 5-15,2 0-1 16,-1 0 1-16,4 0-2 16,-2 0-1-16,3 0 18 0,-9 0-18 15,-10 0 0-15,2 0 1 16,-4 8 1-16,12 0 2 15,12-5-6-15,8 2 0 16,10-5 17-16,6 0-15 16,-10 0 1-16,1 0 12 15,-10 0-13-15,-5 0 4 16,-4 0-6-16,5 0 0 16,-7 0 1-16,5 0-1 15,1 0 0-15,3 2 0 16,2 4 7-16,1-1-8 15,-3 1 1-15,-6-1 0 0,-15 0-1 16,-2 3 1 0,-8-4 0-16,3 1-1 0,5-3 7 15,-4 4-10-15,-6 1 4 16,7 2 0-16,-2 3-2 16,7 0 2-16,3-7 0 15,0 0-1-15,-3-5 7 16,0 4-7-16,-4 3 1 15,-1-7 0-15,-2 3 0 16,2-3 0-16,2 0 0 16,-6 0-2-16,9 0 9 15,-18 0-8-15,-12 5 1 16,1 0 0-16,-28 14-5 0,13-5 5 16,2 6-3-1,-3 0-1-15,25-10 6 0,-11 1-7 16,5 0 5-16,2-6 0 15,-9 6-3-15,7-6 3 16,-4-1 0-16,-6 8-1 16,13-7 4-16,5 6-9 15,14 0 6-15,29-9 0 16,12 4 1-16,9-3-1 16,9-3 0-16,11 0-1 15,9 0 5-15,-2-6-4 16,-13 6 0-16,-1 0 0 15,-17 0-4-15,-6 0 4 16,-3 0 0-16,-4 0-3 0,-6 0 6 16,8 0-6-16,13 0 3 15,-2 3 0-15,32-3-3 16,6 0 3-16,-6 0 0 16,0 0 0-16,-9 0 6 15,-8 0-10-15,-1 0 4 16,-2 0 0-16,2 0-3 15,3 0 3-15,7 0 0 16,12 0-1-16,-5 3 7 16,1-3-10-16,13 4 4 15,-13 0 0-15,6-4 0 16,7 0 2-16,-7 0-2 16,8 0 0-16,-1 0 2 0,4 5-2 15,2-3 0-15,5-2 0 16,-6 0-6-16,-1 0 6 15,4 11-4-15,-10 5 4 16,0 3-6-16,-5-3 0 16,3 8 6-16,10-3 0 15,-5-5-5-15,7 6 5 16,-5-6 0-16,1 5-3 16,2 3 8-16,5 17-6 15,-11-4 1-15,1 13 0 16,4 23-5-16,-6-1 5 15,12 19 0-15,-6-6-1 0,6 7 2 16,0 4-6 0,0 0 5-16,18 6 0 0,3-6 2 15,0-6 0-15,-6-9-2 16,6-1 1-16,2-3 2 16,-11-6 0-16,-3 3-3 15,-4-10 0-15,5-2 1 16,-2 9 4-16,4-6-5 15,1-1 0-15,-13 0 2 16,11-7-2-16,-4-10 0 16,-7 3 0-16,3-16-3 15,-1-10 5-15,4 0-2 16,-6-9 0-16,3 2 1 0,1-6-5 16,7-1 4-1,-6 4 0-15,5-7-10 0,2 7 3 16,5 5 5-16,16-4 1 15,6 2 0-15,-1-10-1 16,3 4 2-16,23 3 0 16,-5-4 6-16,33 9-2 15,-1-11-4-15,9 8 1 16,26 0 3-16,-15 6-2 16,20-7-2-16,-7-6 0 15,6 2-5-15,25-11 5 16,9 0 0-16,8 0-1 15,3 0 3-15,-18-6-2 16,-11 6 0-16,-9 0 0 0,-22 3-2 16,11 18 5-16,-5-15-3 15,7-3 0-15,14-3 4 16,22 0-4-16,0 0 0 16,17-12 0-16,6-6-6 15,-15 12 6-15,9-1 0 16,-23 7 0-16,-10 0 2 15,-5 0-2-15,-6 5 0 16,-4 0 0-16,1-2 0 16,-13-3 1-16,28 3-1 15,8-3 0-15,28 0 4 16,17-3-1-16,-27-5-3 16,3 8 0-16,-23-9-7 0,-22 9 7 15,5 0 0 1,-32 0 0-16,-8 6 3 0,10-6-4 15,-23 5 1-15,25-5 0 16,6 0-1-16,-9 0 4 16,9 0-3-16,-18 0 0 15,-6 9 2-15,1 4-2 16,-16-2 0-16,3-3 0 16,-3-8-4-16,3 0 7 15,15 0-3-15,6 0 0 16,9 0 1-16,0 0-2 15,3-8 1-15,6-6 0 0,-6 5-4 16,-3-1 4 0,-7-1 0-16,-5 11 0 0,-3-4 3 15,0 4-4-15,4 0 1 16,2-3 0-16,2 3-1 16,8 0 4-16,-1 0-3 15,-9-6 0-15,3 1 2 16,0-3-1-16,-4 3-1 15,2 2 0-15,2 3-3 16,3-3 7-16,2 1-4 16,11-7 0-16,-4-4 0 15,8 0-3-15,1-9 3 16,-4 4 0-16,-2 4-4 0,-15 4 6 16,-11 2-2-1,-8-1 0-15,-5 5 1 0,7-2-1 16,-2 1 0-16,8 2 0 15,-4-10 0-15,1 10 4 16,-5-11-4-16,-7 1 0 16,-7 8 1-16,-14-12-1 15,-13 10 0-15,-14 4 0 16,-15-2 0-16,-9 5 4 16,-1 0-4-16,-2 0 0 15,7-6 2-15,-8 1-1 16,4 3-1-16,1-8 0 15,-2 0 4-15,1 0 2 16,4-9-3-16,-2 0 4 0,-3-2-7 16,-5-7 24-1,4-8-18-15,-4-4 5 0,3-11 5 16,5-5-12-16,-5 0 7 16,1-6 5-16,-1-1-15 15,-3 6 29-15,0-4-22 16,0-1-1-16,0 6 10 15,-18-11-10-15,-2 3 10 16,2-1-1-16,-3 2-11 16,9 1 20-16,3-7-25 15,2 4 1-15,7-7 2 16,0 8 4-16,0 5-5 16,0-5-2-16,0 5 2 0,0-2 1 15,0-6-1 1,-11 0-2-16,-7 0 4 0,1 0 0 15,1 3 4-15,4 6-6 16,6-1 1-16,4 5 8 16,-1 3-10-16,3 8-1 15,0-2 0-15,0 8 5 16,0 5-2-16,0 2-3 16,0 3 0-16,0 6 0 15,0 0 0-15,-7 2 0 16,2 3 1-16,-1 3 6 15,3-1-1-15,3 3-6 0,0 7 1 16,0-5-1 0,0 1 0-16,-4 5 0 0,1 0-1 15,-2-2 8-15,-8-3-11 16,-10-6 4-16,-18-1-6 16,-28-4-3-16,-19 3-4 15,-20 0-28-15,-8 5-10 16,3 8-68-16,3 3-35 15,12 0-123-15,0 0-195 16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3:05.685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0 233 617 0,'0'0'159'16,"0"0"-55"-16,0 0 20 15,0 0-2-15,0 0-41 16,0 0-33-16,0 0-12 15,15 0-34-15,16 0 1 0,25 0-1 16,19-9 4 0,10 4 4-16,20-1-10 0,4 2 1 15,1 4 17-15,-15 0-17 16,-21-6 6-16,-23-2 4 16,-22 1-10-16,-13 0 16 15,-11 7-17-15,-5 0 0 16,0 0 35-16,0-5 2 15,0-7 0-15,-23-8-24 16,-4 4-12-16,-6-6 12 16,0-2-13-16,7 11 0 15,-1-3 20-15,6-3-20 16,7 12 8-16,2-1-1 0,6 2-4 16,6 6 7-1,0 0-10-15,0-3 0 0,0-2-4 16,3 3 4-16,2-1 0 15,-5 3 0-15,6 0 0 16,12 0-7-16,15 5-1 16,21 14 8-16,-1 8 1 15,0-3-1-15,-8 0 0 16,-9 8 0-16,-12-3 5 16,-7 0-11-16,-14 6 6 15,-3-5-4-15,0 7-6 16,-36 3-9-16,-2-3-46 15,-6-4-105-15,13-4-75 16,20-8-43-16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3:05.994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165 155 794 0,'0'0'234'0,"0"0"-117"16,0 0-23-16,0 0 11 16,0 0-74-16,0 0-29 0,0 74 21 15,0-17-2-15,0 7 0 16,0-1-5-16,0 7-13 15,0-5 11-15,0 1-14 16,0-7 0-16,0-7-4 16,0-16 1-16,0-9-32 15,0-6-62-15,0-7-110 16,0-6-84-16,0-8-139 16</inkml:trace>
  <inkml:trace contextRef="#ctx0" brushRef="#br0" timeOffset="530">4 320 511 0,'0'0'147'15,"0"0"-16"-15,0-163 6 16,2 126-35-16,16-1-16 16,4 6-1-16,7 13-50 15,4 3-13-15,-1 8-11 16,8 8-10-16,1 3 5 15,1 42-6-15,-1 12 0 16,-5 10-4-16,-7-17 8 16,-2-4-6-16,-12-9 2 15,-15-15 0-15,0 7-7 16,0-7 2-16,-6 2 5 0,-26 0 0 16,-4-3 8-1,-9 0 6-15,10-10-9 0,20-6-2 16,3-5 4-16,12 0-7 15,0 4 0-15,0 0-4 16,0-1-1-16,12-3 2 16,9 0 0-16,12 8 6 15,-2 2 5-15,8 14-8 16,4 4 0-16,-5 1 0 16,4 6 4-16,2-3-4 15,4 5 0-15,-9 6 0 16,-8 2 0-16,-6-4 0 15,-19-12 0-15,-6-13 19 16,0-6-5-16,-24-7 13 0,-39-3 51 16,-12 0-37-16,-16 0-20 15,-1 0-20-15,15-5-1 16,13-7 0-16,20-5-6 16,21-5-36-16,13 3-120 15,10-13-181-15,13-21-447 16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3:16.30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10 409 503 0,'0'0'206'0,"0"0"-45"16,0 0-4-16,0 0-20 0,0 0-35 15,0 0-35-15,-3 3-37 16,-3-14 7-16,6-6-13 15,0-6-16-15,6-4 14 16,17-5-19-16,-2-3-2 16,6 4 5-16,5 1-6 15,-2 11 0-15,1 1 0 16,-2 7 4-16,4 11-4 16,-4 0 0-16,-2 0-3 15,-6 16-7-15,0 14 7 16,-9 12-2-16,-6 3 2 15,-6 3 1-15,0 1 0 16,0-12 2-16,0-10 0 0,-6-12 1 16,6-8-1-1,0-7 0-15,0 0 3 0,0 0-1 16,0 0 14-16,0-11-14 16,11-13-2-16,1-7 10 15,9-5-10-15,0-2 0 16,5-2-1-16,2-2 3 15,-2 4-1-15,4 8-1 16,-9 15 0-16,2 9-10 16,-5 6 10-16,6 0-5 15,0 11-1-15,-10 13 0 16,4 0-1-16,-3 3 6 0,-5-3 0 16,4 3-8-1,-2-1 8-15,-4-2-16 0,2 3-20 16,-5-6-57-16,2 1-50 15,-1-6-102-15,5-6-76 16</inkml:trace>
  <inkml:trace contextRef="#ctx0" brushRef="#br0" timeOffset="537">847 337 353 0,'0'0'237'0,"0"0"-75"16,0 0-21-16,0 0-41 16,0 0-28-16,0 0-46 0,3-22-23 15,45 15 28-15,6-1-13 16,11-5 5-16,0-4 22 16,9 7-36-16,-20-4 5 15,-16 9-13-15,-4 0 4 16,-29 2-2-16,7 3-3 15,-3-3 0-15,-9 3 9 16,0 0-8-16,0 0 10 16,-6 0 21-16,-17 0 8 15,-5-8-18-15,-3-3-22 16,0 1 0-16,8 2 14 16,2-1-12-16,6-1 0 0,5 2 4 15,2 0-4-15,5 0 5 16,3 3-7-16,-2 2 0 15,2 0-6-15,0 3 6 16,0 0-3-16,5 0-4 16,21 0 4-16,17 0-1 15,4 0 4-15,7 14 0 16,-3 2-3-16,-5-1 3 16,-7 9 0-16,-16-2-1 15,-5 5 3-15,-8 0-10 16,-10 0 8-16,0 1-2 15,-7 0-6-15,-34 1 4 16,-6-3 3-16,-4 2-58 0,10-4-111 16,10-11-124-16,26-5-403 15</inkml:trace>
  <inkml:trace contextRef="#ctx0" brushRef="#br0" timeOffset="1073">1796 193 501 0,'0'0'324'0,"0"0"-130"0,0 0-48 16,0 0-50-16,0 0-26 15,2-137-36-15,16 113-27 16,0 8 2-16,3 5-7 15,5 9-2-15,-1 2 0 16,4 0-3-16,-2 19-2 16,-3 12 3-16,-6 10 1 15,-5 7-4-15,-3-3 1 16,-7 1 3-16,0-6 1 16,-3-11 0-16,0-5 3 15,0-8-3-15,0-10 0 16,0-4 2-16,0-2 3 15,2 0 19-15,2 0 34 16,-1 0-18-16,0-11 5 16,-3-10-37-16,8-8-8 0,2-3 2 15,1-8 3 1,11-3-4-16,-5 0-1 0,10 3 2 16,-6 13-5-16,-1 16 3 15,4 9-4-15,-6 2 3 16,5 2-12-16,-1 20 12 15,-8 5-3-15,-2-3 1 16,-3 0-5-16,0 3 3 16,0-6 2-16,0 3 1 15,-3 0-17-15,-6 0-18 16,0 0-62-16,0 3-74 16,-11 0-87-16,-17-6-293 0</inkml:trace>
  <inkml:trace contextRef="#ctx0" brushRef="#br0" timeOffset="1365">1677 642 486 0,'0'0'252'0,"0"0"-113"16,0 0 3-16,0 0-38 15,0 0-47-15,0 0-15 16,73 0-27-16,8-6 64 0,28-20-12 16,7-4-34-16,7-7-9 15,-23 8-13-15,-13 6-9 16,-19 6 7-16,-27 9-9 16,2 5-2-16,-23 3-7 15,-20 0-82-15,0 3-105 16,-9 15-109-16,-30 9-138 15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4:48.65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2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17145 10200 616 0,'0'0'107'16,"0"0"1"-16,0 0 1 15,0 0 11-15,0 0-53 16,0 0-24-16,-7-29-10 15,35 24-29-15,21-2 8 16,11 3 15-16,8-4-9 16,-3 3 6-16,1-1-24 15,-1-5 1-15,-8 11-1 16,-12 0 0-16,-21 0-21 16,-16 0-80-16,-8 0-59 15,0 0 19-15,-3 0-86 0,-15 11-183 16</inkml:trace>
  <inkml:trace contextRef="#ctx0" brushRef="#br0" timeOffset="333">17397 10040 368 0,'0'0'154'15,"0"0"8"-15,0 0-42 16,0 0-23-16,0 0-1 0,0 0-15 16,-51-70 8-1,48 62-21-15,3 5-17 0,0 1-3 16,0 2-12-16,0 0-19 16,0 0-1-16,0 0-16 15,0 13-9-15,9 30 5 16,9 19 4-16,-3 10 3 15,-10 5-3-15,-1 1 0 16,-1-6 4-16,3-13-4 16,-1-6 0-16,2-5 0 15,-4-16-56-15,0-10-107 16,-3-9-155-16,0-2-441 16</inkml:trace>
  <inkml:trace contextRef="#ctx0" brushRef="#br0" timeOffset="-13104">15074 6679 542 0,'0'0'223'16,"0"0"-91"-16,0 0-15 16,0 0-11-16,0 0-35 15,0 0-16-15,0-38-34 16,0 49-19-16,0 30 6 16,0 12-5-16,0 11-2 15,0 13 2-15,0 9-3 16,-6 5-3-16,-3 6-98 0,9-12-119 15,0-7-102 1</inkml:trace>
  <inkml:trace contextRef="#ctx0" brushRef="#br0" timeOffset="-12634">15125 7468 568 0,'0'0'190'15,"0"0"-119"-15,0 0-4 0,0 0 33 16,0 0-49 0,0 0-16-16,142-137-13 0,-119 137-20 15,-2 0 5-15,1 8-7 16,-11 22 0-16,4 9-2 15,-7 2 3-15,-4-1-1 16,2-2 0-16,-6-14 4 16,0-6-4-16,0-7 0 15,0-5 0-15,0-1 2 16,0-5 6-16,3 0-8 0,6 0 13 16,0-3 0-1,9-18 29-15,5-12-42 0,10-9 5 16,6-4 0-16,2-4-3 15,-2 7-2-15,-9 14 0 16,-7 9 3-16,-5 18-8 16,-3 2 5-16,-4 0-6 15,5 22-1-15,-1 12 1 16,-4 11 6-16,1 7-3 16,-6 1 11-16,-2 8-16 15,-4 1-16-15,0-5-277 16</inkml:trace>
  <inkml:trace contextRef="#ctx0" brushRef="#br1" timeOffset="-90445">5074 0 313 0,'0'0'397'16,"0"0"-207"-16,0 0 3 15,0 0-65-15,0 0-44 16,0 0-26-16,-15 5-28 16,15 6-4-16,0 5-23 15,0 0 0-15,0 11 21 16,0 8-12-16,3-6 0 16,-3 3-1-16,0-2-8 15,0-3 2-15,7-12-5 16,-7 4 0-16,5-14 1 15,-5-2-1-15,3 0 0 16,18-3-4-16,2 0 8 16,13-3 9-16,-3-15-9 0,14-2-3 15,-2-1 13-15,0 5-13 16,-7 3 0-16,-14 2 4 16,-20 6-2-16,-4-6 6 15,2 1-5-15,1-4 3 16,-3-2 21-16,3 0-12 15,-3 0-2-15,0 8 6 16,0 0-6-16,0 5 14 16,0 3-11-16,0 0-11 15,0 0 19-15,0 0-25 16,-3 0 0-16,-12 0 0 16,10 19-6-16,-11 21 5 0,14 3 1 15,-1 5 0-15,-7 4-1 16,10-3 1-16,-2-1 0 15,2-2-2-15,0-3-1 16,-6-11-42-16,-6 4-83 16,-4-3-115-16,-7 5-373 15</inkml:trace>
  <inkml:trace contextRef="#ctx0" brushRef="#br1" timeOffset="-59397">6791 460 22 0,'0'0'0'0,"0"0"-22"15</inkml:trace>
  <inkml:trace contextRef="#ctx0" brushRef="#br0" timeOffset="-54731">4144 2005 365 0,'0'0'440'0,"0"0"-323"16,0 0 27-16,0 0-70 16,0 0-37-16,0 0-28 15,72-26-9-15,-25 26 12 16,12 0-12-16,13 0 0 16,14 0 6-16,7-3-2 15,-2 1-2-15,-10-5-2 16,-22 6-40-16,-20 1-123 15,-28 0-184-15</inkml:trace>
  <inkml:trace contextRef="#ctx0" brushRef="#br0" timeOffset="-54515">4242 2315 324 0,'0'0'230'0,"0"0"-131"15,0 0-29-15,0 0 23 16,0 0 12-16,0 0 6 16,136 33-34-16,-69-33-18 15,4-14 1-15,0 1-38 16,-3-1-14-16,4 7-6 16,-4 1-2-16,-6 6-114 15,-9 0-412-15</inkml:trace>
  <inkml:trace contextRef="#ctx0" brushRef="#br0" timeOffset="-57123">283 2160 486 0,'0'0'189'0,"0"0"-45"16,0 0-52-16,0 0-18 15,0 0-34-15,0 0 8 16,175-117-4-16,-113 101-6 16,15 3 10-16,-11-4-22 15,-9 4-16-15,-1 3 6 16,-21 3-16-16,-11 7-2 16,-6 0 1-16,-18 0-90 15,0 0-133-15,0 9-55 16,-18 5-118-16</inkml:trace>
  <inkml:trace contextRef="#ctx0" brushRef="#br0" timeOffset="-56891">633 2048 369 0,'0'0'162'0,"0"0"-38"15,0 0-27-15,0 0-23 16,0 0 19-16,0 0-6 15,51 73-4-15,-40-36-2 16,7 8-37-16,-11-1 10 16,1-8-37-16,-3 5-15 15,-5-4 10-15,0 3-11 16,0-3-2-16,0-7-9 0,0-6-139 16,0-11-188-1,-2-2-466-15</inkml:trace>
  <inkml:trace contextRef="#ctx0" brushRef="#br0" timeOffset="-56526">1378 1444 436 0,'0'0'424'15,"0"0"-215"-15,0 0-47 16,0 0-40-16,0 0-51 16,0 0-33-16,-113-94-8 0,108 94-30 15,5 33 2-15,-6 28 0 16,-3 27 3-16,0 14 21 16,3 8-13-16,6 7-6 15,0 12 21-15,0 4-27 16,0 8 10-16,9-1-9 15,15-4 5-15,6-7-4 16,2-7-3-16,6-6 0 16,10-12-3-16,-1-18 3 15,4-20-8-15,-9-23-32 16,-7-21-67-16,1-20-77 16,3-2-130-16,15-43-238 0</inkml:trace>
  <inkml:trace contextRef="#ctx0" brushRef="#br0" timeOffset="-56056">2026 1887 562 0,'0'0'153'15,"0"0"-44"-15,0 0-36 0,0 0-1 16,0 0-9-16,0 0-35 16,170-76-3-16,-144 76-12 15,-6 28-11-15,2 7 7 16,-10 5-9-16,-3 1 0 16,-9-2 8-16,0-4-8 15,0-6 0-15,0-10 2 16,0-13 5-16,0-3 0 15,0-3-3-15,0-6 7 16,0-21 10-16,0-8-16 16,11 1-1-16,4-6 12 15,-6-3-5-15,9 5 20 16,-9 7-14-16,4 10-5 0,0 7 5 16,0 11-17-16,7 3-2 15,-4 0-6-15,10 27 0 16,-3 8 2-16,5-1 6 15,-2 7 0-15,-3-6-2 16,-16-1 3-16,8 9-2 16,-4-9-3-16,-1 1-77 15,4 3-142-15,-7-17-95 16</inkml:trace>
  <inkml:trace contextRef="#ctx0" brushRef="#br0" timeOffset="-55821">1982 2421 562 0,'0'0'152'0,"0"0"-78"16,0 0-1-16,0 0 29 15,201-38-14-15,-117 18-22 16,-1 2-35-16,4-3-13 15,-2-1-9-15,-13 6-9 16,-23 11 0-16,-18 5-74 16,-26 0-173-16,-5 33-141 15</inkml:trace>
  <inkml:trace contextRef="#ctx0" brushRef="#br0" timeOffset="-55433">2486 2473 276 0,'0'0'206'16,"0"0"-61"-16,0 0-25 16,0 0-30-16,0 0-29 15,0 0-20-15,-26 71 16 16,29-46-6-16,2 7-16 16,2 6-20-16,7 0-15 15,4-12 12-15,-3-4-10 16,6-15-2-16,-11-1 4 15,10-6-2-15,6-6 14 16,2-20-2-16,16-14 2 0,-21 5 51 16,13 1-17-16,-15 1-4 15,-11 9 2-15,1 13-13 16,-11 11 4-16,0 0-13 16,0 0-18-16,0 0-8 15,0 0-8-15,0 30 4 16,2 2 0-16,1 8 8 15,4 0-1-15,-1-5-3 16,3 8-7-16,-9-7-7 16,8 8-55-16,13-1-53 15,0-19-146-15,6-11-233 16</inkml:trace>
  <inkml:trace contextRef="#ctx0" brushRef="#br0" timeOffset="-55087">3044 1177 813 0,'0'0'208'16,"0"0"-85"-16,0 0-57 0,0 0-28 15,0 0-2 1,0 0 48-16,144 117-42 0,-79-45-11 16,-2 19 4-16,-4 13-14 15,-9 14 12-15,-5 8-19 16,-9 5-10-16,-12 5 13 16,-22 6-17-16,-2-1 0 15,-15-2 0-15,-29-5 6 16,-12 3-12-16,-6-4 2 15,-2-10-60-15,5-16-50 16,15-29-106-16,13-28-228 16</inkml:trace>
  <inkml:trace contextRef="#ctx0" brushRef="#br0" timeOffset="-48168">10056 1856 503 0,'0'0'434'0,"0"0"-337"15,0 0-8-15,0 0-14 16,0 0-44-16,0 0-31 15,181-73 14-15,-94 57-14 16,-5 3 3-16,-7 3-1 16,-22 3-2-16,-20 7-54 15,-22 0-103-15,-11 0-159 16,-2 0-405-16</inkml:trace>
  <inkml:trace contextRef="#ctx0" brushRef="#br0" timeOffset="-47948">10193 1690 435 0,'0'0'265'0,"0"0"-113"15,0 0-18-15,0 0-34 16,0 0-68-16,0 0-8 16,-3 88 101-16,3-29-65 15,0 2-5-15,5 4-7 16,2-7-30-16,2 1 1 15,-7-3-19-15,8-5-4 16,-10-3 1-16,0-7-123 16,0-12-200-16,0-3-682 15</inkml:trace>
  <inkml:trace contextRef="#ctx0" brushRef="#br0" timeOffset="-52463">5609 1912 547 0,'0'0'222'15,"0"0"-138"-15,0 0 35 16,0 0 3-16,0 0-24 16,0 0-25-16,0-3-23 15,0 3-8-15,0 0-5 16,0 0-19-16,0 0 5 15,0 0-6-15,0 0-15 16,0 0 10-16,0 0-10 16,0 0-2-16,0 3 2 15,0 2 2-15,0-2-2 16,0-3-2-16,0 8-15 16,0 19 14-16,-3 9 1 0,3 14 2 15,-2 0-1-15,-3-10 3 16,5 0-5-1,0-5 1-15,0-11 0 0,31-5-3 16,7-16 3-16,6-3-3 16,5 0 1-16,-8-17 4 15,6-10 4-15,-22 1-6 16,6-1 2-16,-13-5 4 16,-5 8-3-16,10 0-2 15,-20 5 7-15,1 6-6 16,-4 11 12-16,0 2-10 15,0 0-1-15,0 0 6 0,-4 0-9 16,-10 12-7 0,14 18 7-16,0 8 0 0,0 1 2 15,0 2-2-15,0-4 0 16,0 1-1-16,8-4 3 16,-2 1-2-16,4 0 0 15,-2-6-5-15,1-5-13 16,0-10-34-16,3-6-56 15,1-3-53-15,0-5-89 16,5 0-59-16,6 0-268 16</inkml:trace>
  <inkml:trace contextRef="#ctx0" brushRef="#br0" timeOffset="-51750">6524 1735 383 0,'0'0'151'16,"0"0"-37"-16,0 0 24 16,0 0-27-16,0 0 0 15,0 0 4-15,-157 0-38 16,147 0-6-16,8 0-29 16,2 0 8-16,0 0-26 15,0 0-11-15,0 0 3 0,0 0-16 16,18 0 0-1,23 0 4-15,25 0-4 0,19 0 11 16,11-3-11 0,17-12 0-16,-18-4 2 0,-15 3-2 15,-21 8 0-15,-32 4-2 16,-18 3-29-16,-7 1-48 16,-2 0-77-16,0 0 7 15,-23 0-48-15,-18 1-104 16,2 8-126-16</inkml:trace>
  <inkml:trace contextRef="#ctx0" brushRef="#br0" timeOffset="-51546">6803 1679 192 0,'0'0'186'0,"0"0"-45"15,0 0 0-15,0 0-1 16,0 0-51-16,0 0-1 0,-45 0-35 16,45 0-30-16,0 3 10 15,0 26 9-15,0 12 10 16,0 4 0-16,6 3-10 15,1 3-1-15,-2-1-29 16,-2-2-8-16,0-1 3 16,-3-2-7-16,0-8-15 15,9-10-53-15,3-6-136 16,5-8-146-16</inkml:trace>
  <inkml:trace contextRef="#ctx0" brushRef="#br0" timeOffset="-50188">7617 1345 630 0,'0'0'216'16,"0"0"-69"-16,0-172-80 15,-3 117 53-15,-2 12-1 16,-13 13-51-16,3 14-4 15,-3 14-22-15,12 2-17 0,6 0 13 16,-12 16-35-16,-9 56-2 16,-23 43 10-16,-15 40-1 15,13 19 13-15,2 16-21 16,6 13 0 0,-11 14 12-16,8 1-11 0,2 13-2 15,19-14-1-15,20-23 6 16,3-20-7-16,50-39 1 15,9-32-16-15,7-28-8 16,-1-29-61-16,-8-28-57 16,2-18-83-16,-5 0-109 15,-1-38-287-15</inkml:trace>
  <inkml:trace contextRef="#ctx0" brushRef="#br0" timeOffset="-49687">8010 2062 28 0,'0'0'733'0,"0"0"-592"15,0 0-33-15,0 0 2 16,0 0-36-16,36-145-25 0,-28 132-4 15,-5 2-37 1,9 5-2-16,21 6-3 0,-1 0 3 16,-12 11-8-16,11 27 2 15,-26 10 0-15,5 0-11 16,-2 6 15-16,-8-6-4 16,0-6 0-16,0-4 0 15,0-17-2-15,0-9 2 16,3-12 0-16,-3 0 17 15,10 0-14-15,-8 0 10 16,4-22 5-16,6-16-15 16,3-10 3-16,9 0-6 15,5-11 0-15,7 1 4 16,-1 4-2-16,-2 11-2 16,-4 14 0-16,-4 13 0 0,-1 10-4 15,-1 6 1-15,5 0-4 16,1 27-3-16,-2 10 6 15,-1 9 2-15,-8 5-4 16,6-6-17-16,-9-5-3 16,-3-2-101-16,-3-6-90 15,-9-5-127-15</inkml:trace>
  <inkml:trace contextRef="#ctx0" brushRef="#br0" timeOffset="-49443">7864 2441 569 0,'0'0'148'0,"0"0"9"16,0 0 2-16,0 0-63 16,0 0-41-16,166-5 26 15,-42-19-5-15,28-8-17 16,-6 0-54-16,-9 5-1 15,-24 6-4-15,-34 9-9 16,-25 12-9-16,-28 0-103 16,-16 6-125-16,-10 26-184 15</inkml:trace>
  <inkml:trace contextRef="#ctx0" brushRef="#br0" timeOffset="-49167">8247 2694 649 0,'0'0'213'0,"0"0"-60"16,0 0-7-16,0 0-19 16,0 0-65-16,0 0-27 15,-9 12 0-15,9 23-25 16,6 21 31-16,-6 8-14 15,0 8-21-15,0 9 9 16,0-9-15-16,-12 2 0 0,3-15-4 16,7-19-40-16,2-13-95 15,0-11-96-15,0-13-101 16,20-3-171-16</inkml:trace>
  <inkml:trace contextRef="#ctx0" brushRef="#br0" timeOffset="-48827">8699 2701 611 0,'0'0'208'16,"0"0"-96"-16,0 0-17 16,0 0-15-16,0 0-13 0,0 0-34 15,-80 168 9-15,76-99 1 16,1-2-24-16,3-5 5 15,3-11-24-15,19-17 2 16,12-10-5-16,5-16-4 16,-3-8 7-16,17 0 10 15,-9-10-8-15,-13-17 19 16,-5 8-2-16,-16 1 19 16,-10 1-1-16,0 1-26 15,-10 4 5-15,-22-5-16 16,-1 7-10-16,-11 7 10 15,-15 3-17-15,16 0-40 0,11 3-46 16,8 7-147-16,24-10-211 16</inkml:trace>
  <inkml:trace contextRef="#ctx0" brushRef="#br0" timeOffset="-48465">9275 950 801 0,'0'0'225'0,"0"0"-73"15,0 0-25-15,0 0-11 16,0 0-60-16,0 0-39 15,-6-22-17-15,60 108 3 16,16 34 9-16,-4 29 6 16,-12 15-3-16,-10 1 14 15,-11 6-22-15,-16-4 1 16,1 4 0-16,-18 13-4 16,0 5 2-16,-6 11-6 15,-23-4 2-15,-4-21-5 16,-3-34 3-16,-5-40-15 15,5-29-49-15,0-31-82 16,3-17-134-16,7-16-305 0</inkml:trace>
  <inkml:trace contextRef="#ctx0" brushRef="#br0" timeOffset="-43905">12588 1302 436 0,'0'0'324'0,"0"0"-188"16,0 0 0-16,0 0-32 15,0 0-56-15,0 0-4 16,-123-5-36-16,97 43-2 16,-4 4 14-16,9 9-17 15,6 2 7-15,9 3-2 16,6-2-6-16,0-3 14 15,15-11-16-15,14-11 0 16,11-8 1-16,4-7 6 0,-2-8-7 16,-1-6 0-16,0 0 5 15,2-3-13-15,-4-18-26 16,-10-6-81-16,-6-4-71 16,-8-3-134-16</inkml:trace>
  <inkml:trace contextRef="#ctx0" brushRef="#br0" timeOffset="-43444">12819 752 621 0,'0'0'223'0,"0"0"-46"16,0 0-35-16,0 0-19 15,0 0-46-15,0 0-44 16,-3-62-6-16,3 62-26 16,0 16 7-16,0 21-2 15,0 9 3-15,0 7 0 16,-9-8 1-16,9-6-7 16,0-5 6-16,0-13-9 15,0 1 3-15,0-8 1 16,0-4-4-16,3-10 0 15,-3 0 0-15,0 0 3 0,0 0 1 16,0 0-4-16,0 0 4 16,6 0 1-16,-6 0-1 15,3 0-2-15,-3 0 1 16,3-6 0-16,5-1-1 16,-4 3-2-16,-4 2 0 15,0 2-1-15,0 0 1 16,0 0-5-16,0 0 3 15,0-3-32-15,0 3-28 16,0 0-51-16,3 9-100 16,0 17-45-16,-3-2-338 15</inkml:trace>
  <inkml:trace contextRef="#ctx0" brushRef="#br0" timeOffset="-42889">13288 1436 568 0,'0'0'129'0,"0"0"-17"15,0 0-19-15,0 0 2 16,0 0-36-16,0 0-8 16,-3-16 9-16,3 16-12 15,0 0 6-15,0 0-10 16,0 0-16-16,0 0 17 15,0 0-18-15,0 0-19 16,-6 0 10-16,-3 0-18 16,9 0-7-16,0 3 5 15,0 2-6-15,0 0 6 16,0 1 2-16,0-6 0 16,0 0 0-16,7 0 0 0,4 0 0 15,7 1-4 1,0-1 8-16,-6 0 8 0,3 0-12 15,-9-1 2-15,-4-10 15 16,1 0-16-16,-3 3 2 16,0 0 4-16,0 0-4 15,0 0-6-15,-11 8 3 16,-10 0-40-16,1 0-11 16,2 0-129-16,8 8-85 15,10 11-175-15</inkml:trace>
  <inkml:trace contextRef="#ctx0" brushRef="#br0" timeOffset="-42383">13630 1238 573 0,'0'0'275'0,"0"0"-155"15,0 0 18-15,0 0-41 16,0 0-46-16,0 0-27 16,30-65-20-16,-12 65 8 15,2-2-12-15,1 2 0 16,3 0 4-16,-1 0-4 0,2 22 0 16,-2 8-1-16,-8 6 5 15,1 2-5-15,-8 4 1 16,-5-4 0-16,-3-8-4 15,0-6 4-15,0-15 0 16,0-2 2-16,2-7 1 16,-2 0 8-16,3 0-8 15,1 0 5-15,4 0 27 16,-2-3-23-16,9-16 4 16,13-10-13-16,-2-8 2 15,10 2-2-15,-10-8-3 16,1 11 0-16,-3 6-3 0,-1 0 3 15,-5 13 0 1,3 2-2-16,0 9-1 0,-4 2-4 16,1 0-3-16,-5 0-8 15,2 13 17-15,-7 9-29 16,5-3 6-16,-2 10-22 16,-11 3-65-16,2 3-45 15,-2 3-112-15,0-7-347 16</inkml:trace>
  <inkml:trace contextRef="#ctx0" brushRef="#br0" timeOffset="-42133">13642 1746 740 0,'0'0'103'15,"0"0"-15"-15,0 0 22 16,0 0-23-16,0 0-51 16,0 0 14-16,180 0 7 15,-90-5-47-15,2-6-3 16,-6 1-7-16,-5 1 3 16,-13 1-7-16,-20 8-54 15,-16 0-144-15,-20 0-152 16</inkml:trace>
  <inkml:trace contextRef="#ctx0" brushRef="#br0" timeOffset="-37815">13978 2366 512 0,'0'0'195'0,"0"0"-69"16,0 0 5-16,0 0 53 16,0 0-57-16,0 0-64 15,-36-42-9-15,45 32-19 16,3 1-23-16,3 1 16 16,2-1-22-16,5 7 0 15,4 2-4-15,4 0 3 16,-1 19-8-16,-3 7 3 0,-8 2 0 15,-5 3-7 1,-13-1 7-16,0 10 0 0,-18 5 0 16,-29 11 2-1,-22 11 3-15,-5-1-5 0,6-4 1 16,5-21 6-16,27-20-5 16,15-10-2-16,21-9 0 15,0 2-6-15,43-2 6 16,24-2 10-16,29-2-10 15,17-26 13-15,8-6-13 16,-11 7 0-16,-23 11 0 16,-38 11-48-16,-21 5-88 15,-28 0-208-15</inkml:trace>
  <inkml:trace contextRef="#ctx0" brushRef="#br0" timeOffset="-35480">838 3976 429 0,'0'0'213'0,"0"0"-66"0,0 0-23 16,0 0-19-1,0 0-21-15,0 0-50 0,0 0-14 16,8-27 0-16,-8 27-18 16,0 13-2-16,7 15 18 15,7 0-12-15,-7 2 19 16,-4-1-25-16,0 4 2 16,-1-1-2-16,1 0 5 15,22-3-5-15,-4-2 0 16,7-8 2-16,11-3 4 15,-16-5-6-15,28-4 0 16,16-1 10-16,10-4-3 16,29 2-7-16,-11-4 0 15,0 0 4-15,3 0-7 0,12 0 3 16,16 0 0-16,18 0-2 16,2 0 2-16,-15 0-2 15,0 0 1-15,-22 0 1 16,11 7-10-16,4 3 7 15,-3 2 3-15,13-2-4 16,0-5 6-16,6-5-2 16,27 0 0-16,13 0 0 15,16 0-5-15,9 0 4 16,1 0 1-16,-8 0-3 16,-8 0 5-16,-20 0-2 15,-10 0 0-15,-5 0 3 16,0 0-1-16,2 0-2 0,10 0 0 15,8 0-3 1,5 0 8-16,5 0-6 0,0 0 1 16,-5 0 0-16,7-5-1 15,9-3 1-15,7-3 0 16,5-2-6-16,3 6 8 16,-3-2-2-16,8 6 0 15,5-2 6-15,-2 3-2 16,4-1-4-16,3-5-2 15,-4-1-2-15,4 2 5 16,5-1-1-16,-2-1 0 16,0 4 2-16,0 0-1 15,-1-3-1-15,8 5 0 16,-4-2 1-16,2-1 0 0,-5 4-1 16,-13-6 0-1,2 0 0-15,-10 0-1 0,-7-3 2 16,-5 3-1-16,-14-5 2 15,-7-1 0-15,0-4 4 16,-3-1-6-16,-3 5 1 16,-11-1-3-16,-21 4 2 15,-18-2 0-15,-16-1-2 16,-13 1 9-16,-13-4-7 16,-18-1 0-16,-11 2 2 15,-9-3 10-15,-3 3-12 16,-10 2 6-16,-3 4 9 0,-7 5-14 15,-8-4 24-15,-8 4-1 16,0-5-3 0,0-9 35-16,0-5-8 0,0-11-40 15,-6-5 12-15,-20-3-19 16,6-2 13-16,-1 0-14 16,8 4 2-16,-2 6-2 15,-3 6 0-15,0 3-7 16,-5 9-22-16,2 6-77 15,-14 6-67-15,-1 5-310 16</inkml:trace>
  <inkml:trace contextRef="#ctx0" brushRef="#br0" timeOffset="-34516">2781 4994 594 0,'0'0'209'0,"0"0"-67"15,0 0-37-15,0 0 6 16,0 0-28-16,0 0-38 15,-7-88 4-15,7 88-48 0,0 11-1 16,0 37-3-16,0 25 3 16,0 2 13-16,0 2-8 15,-11-19-2-15,9-4 14 16,2-8-16-16,0-15-1 16,0-7 0-16,0-10 7 15,0-11-4-15,0-3-1 16,0 0-2-16,0 0 29 15,2-27-9-15,-2-11 2 16,3-20-15-16,3-9-2 16,-4-24 1-16,19-16-6 15,-9 8 0-15,4-3 2 0,7 17-2 16,-5 10 0 0,0 5 0-16,3 17 2 0,-6 13-5 15,-7 13 3-15,4 15-1 16,12 12-12-16,-4 0 5 15,14 28 2-15,-8 13-2 16,-17 1-12-16,9-1 14 16,-12 4-13-16,-6-5-10 15,0 6 5-15,-18 7-26 16,-26 11-35-16,-2 8-16 16,-3-5-61-16,25-6-61 15,-3-15-36-15</inkml:trace>
  <inkml:trace contextRef="#ctx0" brushRef="#br0" timeOffset="-32562">3069 5273 296 0,'0'0'107'16,"0"0"37"-16,0 0 27 15,0 0-58-15,0 0-6 16,0 0-17-16,32-46-20 15,-32 43-15-15,0 3-38 16,0 0-17-16,0 8-8 16,0 19 8-16,0 14 4 0,0-2 0 15,10-4-4 1,8-6 5-16,5-5-5 0,-13-13 15 16,13-5-15-16,-5-6 0 15,-15 0 9-15,12-17-2 16,-1-9-1-16,4-9-6 15,-3-2 8-15,-3-3-6 16,-6-1-2-16,-6 15 0 16,15 7 0-16,-15 11 2 15,0 6-2-15,0 2 0 16,0 0-17-16,12 13 15 16,-4 27-12-16,10 7 14 15,3-1-5-15,-13-2 7 16,35-16-2-16,-22-8 2 15,-1-13 0-15,27-7 10 0,-19 0-9 16,13 0-2-16,13-31 16 16,-28-10-13-16,4-12-4 15,-1-12 15-15,-8-12 19 16,15-14 9-16,-24 3-20 16,-12 0-8-16,0 13 16 15,-7 19-25-15,5 13 4 16,-7 19 2-16,7 16-10 15,2 5 2-15,0 3-4 16,0 5-15-16,0 37 2 16,0 32 10-16,2 16 3 15,1 7-4-15,18-4 9 16,-21-7-2-16,5-16-3 0,13-20 0 16,-3-18 0-16,1-23 2 15,-4-7-2-15,-1-2 6 16,-6 0-5-16,13-32 18 15,7-22-19-15,-7-15 0 16,6-8 1-16,-7 2 4 16,-11-1-5-16,-6 10 0 15,0 12 5-15,-3 1-1 16,-9 13-4-16,12 16 0 16,0 2-5-16,-3 22 3 15,3 3-5-15,0 40-3 16,0 34 4-16,0 25-4 0,0 9 9 15,0 2 1 1,0-11 2-16,0-20 1 0,3-22-6 16,9-18 3-16,-4-18-38 15,23-18 3-15,-8-6-49 16,-8 0 6-16,1-13-3 16,-16-17-1-16,0-5-2 15,-34-2 22-15,-4-3 25 16,-9 3 34-16,11 2-19 15,-2 5 10-15,-13 12 10 16,27 12-11-16,-17 1 9 16,2 5 2-16,21 0 2 0,-18-6 29 15,27 1-3 1,9 3 21-16,-6 2 15 0,6 0-32 16,24 0-13-16,30 0 5 15,20 0-3-15,11 0 11 16,10-9-19-16,-17 1 8 15,-9 1 19-15,-31 7-18 16,-8 0 6-16,-12-4 7 16,-9 4-7-16,-9-5 42 15,0 5-38-15,2 0-12 16,-2 0 5-16,10 0-23 16,-10 0 0-16,6 24-13 15,6 14 13-15,-7 5 3 16,16 2-3-16,-6-7 0 15,9-7 1-15,9-12 6 0,-10-7-6 16,-2-5 0-16,-11-7 4 16,-10 0 8-16,11 0-12 15,-6-6 2-15,17-15 2 16,-1-9 2-16,-7 1-5 16,3 0-2-16,-1-1 0 15,2 4 0-15,-3 2 0 16,5-1 0-16,1 15-3 15,-13 10 5-15,14 0-4 16,-13 0-5-16,3 30-1 16,2-1 0-16,-5 1 8 15,4-2 0-15,-8-3-2 0,4-9 6 16,3-3-2 0,-6-8-2-16,-4-5 0 0,-2 0 9 15,0 0-7-15,7-3 0 16,4-14 4-16,10-9-2 15,4 6-3-15,1 6-1 16,-5 1 0-16,-4 8 0 16,1 2 0-16,-15 3-2 15,12 0-1-15,-9 0-4 16,9 3 3-16,11 8 4 16,2-1 0-16,1-7 3 15,16-3-3-15,-9 0 0 0,3-6 2 16,-5-15 6-16,-16-3-3 15,-8-6-5 1,-10 9 3-16,0-8 5 0,0-1-6 16,-3 6-2-16,-15 0 10 15,-10 19-7-15,-1 2-6 16,14 3-1-16,-3 0 4 16,10 11-11-16,8 16 11 15,0 2 0-15,0 1-3 16,0-9 3-16,8-5-2 15,2-14-6-15,1 1 8 16,-4-3-4-16,7 0 6 16,-7 0-2-16,1 0 5 15,-3 0 1-15,-5 0-4 16,0 0-2-16,0 3-11 0,0 34 9 16,0 16-2-16,-11 15 4 15,-4 6 2-15,10 1 5 16,-8 14 2-16,1 12-5 15,9 9-4-15,-2 2 44 16,5-7-27-16,0-12 1 16,0-10-12-16,0-17-2 15,0-18 7-15,0-21-11 16,0-10 0-16,-16-17 17 16,-2 0 5-16,-20 0 6 15,-12-22-13-15,-1-11-13 16,0-6 5-16,-5-12-7 15,17-7-3-15,19-4-2 0,14-7-39 16,6-4-30 0,15-11-16-16,27-8-61 0,9-4-96 15,-5-1-80-15</inkml:trace>
  <inkml:trace contextRef="#ctx0" brushRef="#br0" timeOffset="-32258">4396 4669 396 0,'0'0'210'0,"0"0"-90"16,0 0-11-16,0 0-1 0,0 0-45 15,0 0-28-15,-46-46-35 16,54 59 0-16,19 10 6 15,12-8 2-15,-3-6-1 16,13-9 27-16,-7 0-17 16,-9 0 15-16,-18-9-19 15,-15-5-8-15,0-1 14 16,0 1-19-16,-23 8 0 16,-13 6-5-16,-13 0-77 15,3 3-113-15,13 16-251 0</inkml:trace>
  <inkml:trace contextRef="#ctx0" brushRef="#br0" timeOffset="-30835">5630 4866 520 0,'0'0'224'15,"0"0"-82"-15,0 0-35 16,0 0 18-16,0 0-47 16,-39-136-12-16,39 136 3 15,0 0-58-15,0 19-9 16,-3 45 1-16,3 27 3 16,-6 21 28-16,3 2-32 15,3-6 1-15,0-15 8 0,0-13-10 16,0-22-1-1,0-13 0-15,7-24 5 16,-5-16-2-16,1-5-3 0,0 0 0 16,-3-30 24-16,3-18-22 15,-3-11-1-15,0-5-1 16,0 1 5-16,0 9-8 16,-18 3 3-16,-6 10 0 15,1 12-7-15,-1 11 7 16,12 10-1-16,0 8-1 15,3 0-5-15,0 0-1 16,3 16 6-16,6 6 2 16,0-1-9-16,18-6 9 15,18-9 0-15,18-6 0 0,13 0 6 16,5-25 4-16,8-16-10 16,-14-13 0-16,-14 0 14 15,-13 1-7-15,-14-6-4 16,-14 3 5-16,-7 2-6 15,-4 3 25-15,0 17-19 16,-15 5 10-16,2 9 0 16,-16 16-15-16,14 4-3 15,-5 0 0-15,17 24-2 16,3 18-8-16,0 23 10 16,0 12 0-16,0 8-3 15,0 4 8-15,0-20-5 0,3-11 0 16,20-12 4-1,13-19 0-15,2-8-4 0,-20-14 0 16,6-5-1-16,-6-3 10 16,0-23-9-16,26-14 0 15,-24-1 7-15,22 7-3 16,-12-3-4-16,-22-1 0 16,5 11-1-16,2-2 4 15,-15 18-3-15,5 8 0 16,11 3 4-16,-16 0-16 15,8 24 8-15,1 22 4 16,4 5-11-16,19 3 11 16,-5-12 0-16,-1-10 0 15,-8-11 4-15,-5-10-4 16,5-6 0-16,-2-5 0 0,-4 0 5 16,1 0 1-16,5-21-3 15,-7-16-3-15,9-6 3 16,-10 0 1-16,-10-2-4 15,6 4 0-15,-6 4 1 16,0 16 0-16,0 7-1 16,0 12 0-16,0 2 5 15,20 0-16-15,-10 16 2 16,-2 18 9-16,20 6-6 16,-17-8 6-16,25-2 0 15,-3-6 0-15,-2-7 5 16,2-9-10-16,1-8 5 0,-8 0 0 15,-8-20-2-15,6-14 8 16,-10-6-6-16,1-6 0 16,-9 1 3-16,-2 5 0 15,-4 3-3-15,0 4 0 16,0 9-2-16,-7 5 4 16,2 9-3-16,2 7 1 15,3 3-6-15,0 0 0 16,0 22-8-16,8 23 14 15,16 11-3-15,6 8 8 16,-7 1-6-16,-5-10 1 16,-5-4 0-16,-5-8 1 15,2-6-1-15,-2-10 0 0,-8-3-5 16,0-5 10-16,0-11-10 16,-6-3 4-16,-20-5-5 15,-17 0 3-15,-3 0-66 16,-5-11-24-16,4-13-48 15,1-8-30-15,5-8-17 16,2-8-3-16,-2-16-34 16</inkml:trace>
  <inkml:trace contextRef="#ctx0" brushRef="#br0" timeOffset="-30696">6503 4783 61 0,'0'0'178'16,"0"0"-42"-16,0 0-35 15,0 0 20-15,0 0-36 0,0 0-12 16,-2-123-3-1,2 123-47-15,2 0-21 0,4 6-2 16,6 23-19-16,6 6-88 16,8 0-176-16</inkml:trace>
  <inkml:trace contextRef="#ctx0" brushRef="#br0" timeOffset="-30101">7219 5096 793 0,'0'0'142'0,"0"0"-23"15,0 0 20-15,0 0-34 16,0 0-72-16,0 0-17 15,0-24-16-15,-9 65 0 16,9 12 22-16,0-8-22 16,0 0 0-16,0-8 4 15,0-6 1-15,11-12 2 16,23-9-7-16,7-10 0 16,2 0 18-16,-12 0-17 0,2-27 8 15,-9-8-3 1,6-2-3-16,-4-9 10 0,2 7-8 15,-14 0-3-15,-2 8 28 16,0 12-28-16,-9 6-2 16,5 9 0-16,5 4-4 15,-10 6 1-15,5 24-6 16,-1 1 9-16,-7 2-10 16,0-1 10-16,5-8 0 15,-5-2 0-15,0-7 4 16,0-6-1-16,0-9-3 15,0 0 0-15,6 0 11 16,19 0-10-16,6-19 0 16,8-10 2-16,9-6 4 15,-9 5-5-15,-3 8-2 0,-1 7 0 16,-17 13 1-16,-7 2-1 16,-8 0-4-16,12 8 2 15,-2 16-16-15,-13 4 6 16,2 2-50-16,-2 5-93 15,0-14-127-15,0-7-263 16</inkml:trace>
  <inkml:trace contextRef="#ctx0" brushRef="#br0" timeOffset="-29908">7501 4754 556 0,'0'0'199'0,"0"0"-56"16,0 0 9-16,0 0-27 16,0 0-97-16,0 0-28 15,-54-27 0-15,75 65-12 16,-8 4-138-16,17-1-225 16</inkml:trace>
  <inkml:trace contextRef="#ctx0" brushRef="#br0" timeOffset="-29112">8823 4901 167 0,'0'0'571'0,"0"0"-426"15,0 0 25-15,0 0-20 16,0 0-51-16,0 0-33 16,-42-68-39-16,42 68-7 15,0 9-20-15,0 26 0 16,0 18 19-16,0 14-17 0,-11 3 15 15,11 2-1-15,-6-8-16 16,0-13 17-16,6-5-17 16,0-22 0-16,0-12 5 15,0-3-5-15,0-9 0 16,0 0 15-16,0-6-7 16,0-26 49-16,0-13-56 15,0-14 1-15,0-8 13 16,0-10-15-16,0 2 0 15,0-3-1-15,3 9 11 16,6 5-12-16,20 10 2 16,-5 14 0-16,1 13-9 15,9 11 9-15,-4 13-6 16,1 3 6-16,-2 3-8 0,-2 32 0 16,-6 8 2-16,0-1 4 15,-21 4-12-15,0-6 12 16,0 5 0-16,-31-7 2 15,11-6 0-15,-1-8-1 16,0-15 1-16,12-2 0 16,9-7 1-16,0 0-1 15,0 0 0-15,0 0 1 16,0 0 6-16,6 0-14 16,26 0-1-16,4 0 8 15,0 0-4-15,-9 13 4 0,-6 15 0 16,2-3-1-1,8 8 4-15,-23 5-13 0,15-9 10 16,-10 3 0-16,-13 0-12 16,0-11 12-16,0 0-3 15,-30-4 3-15,-6-10 0 16,-24 0-4-16,-10-5-10 16,10-2-53-16,-5 0-4 15,32 0-53-15,22-13-18 16,11-3-40-16,2-22-55 15,37-4-164-15</inkml:trace>
  <inkml:trace contextRef="#ctx0" brushRef="#br0" timeOffset="-28640">9242 4469 400 0,'0'0'210'0,"0"0"-45"16,-124-150-24-16,67 104 14 15,-9 11-52-15,1 8-35 16,6 14 9-16,-10 13-54 16,10 0 3-16,5 8-15 15,-5 38-8-15,15 17 15 16,2 23-18-16,1 13 0 16,14 10 21-16,3 17-13 0,9 5-8 15,15 3 0-15,5-6 4 16,29-10 2-16,10-14-6 15,7-13 0-15,0-13-7 16,-2-22 1-16,20-21-6 16,0-22 8-16,1-13 4 15,38-13 10-15,-1-33-6 16,2-13-2-16,4-10 8 16,-18-14-4-16,-15-11-4 15,-11-16 0-15,-7-21 3 16,-21-15 10-16,-19-7-13 15,-22 0 0-15,-12 7 13 16,-60 9-12-16,-16 17 0 16,-14 22-3-16,4 33 0 15,6 27-13-15,9 28 12 0,12 10-7 16,9 13 5-16,13 36-80 16,21 26-43-16,10 5-133 15,12 7-192-15</inkml:trace>
  <inkml:trace contextRef="#ctx0" brushRef="#br0" timeOffset="-19023">9845 7503 260 0,'0'0'368'0,"0"0"-238"16,0 0-18-16,0 0-35 16,0 0-3-16,0 0-4 15,-5-112-27-15,1 112 6 16,-2 0-18-16,-2 0-19 16,-17 26 3-16,-4 15-6 15,-12 15 4-15,-1 7 3 16,7-2-10-16,7 4 19 0,10-3-25 15,13-3 0-15,5-6 5 16,0-5-1-16,20-11-4 16,16-10 1-16,11-8 6 15,14-11-3-15,6-8-4 16,8 0-12-16,-7-22-41 16,-21-10-163-16,-19-8-192 15</inkml:trace>
  <inkml:trace contextRef="#ctx0" brushRef="#br0" timeOffset="-18727">10190 6776 548 0,'0'0'239'0,"0"0"-108"16,0 0-12-16,0 0-12 16,0 0-37-16,0 0-21 15,0-20-49-15,-6 61 0 16,4 7 31-16,-3 0-23 16,-3 5-1-16,8 1-7 15,0-1 4-15,0 4-1 0,0-6-3 16,13 2-57-1,-13 0-144-15,5-7-213 0</inkml:trace>
  <inkml:trace contextRef="#ctx0" brushRef="#br0" timeOffset="-18066">10532 7634 422 0,'0'0'97'16,"0"0"0"-16,0 0 4 15,0 0-42-15,0 0-25 16,0 0-20-16,0 0-13 16,0 0 8-16,0 7-8 15,0 7-1-15,0-4 5 16,0 4-2-16,0 0 2 15,0-4-5-15,0 1 0 16,0-3-4-16,0-3 6 16,5-1-2-16,2-4 5 15,4 0-4-15,1 0 18 16,-1-4-10-16,2-9 1 0,-5-1 32 16,-1-2 0-16,-4 3 6 15,-3 0-10-15,0 2-26 16,0 0 12-16,-3 0-24 15,-12 6-9-15,0 5 7 16,0 0-15-16,1 0-58 16,1 0-75-16,8 14-113 15</inkml:trace>
  <inkml:trace contextRef="#ctx0" brushRef="#br0" timeOffset="-21349">6972 7949 429 0,'0'0'172'0,"0"0"-94"15,21-158 22-15,-9 118-13 16,0 6-28-16,6 12-14 16,-7 8 4-16,-4 12-35 15,2 2-2-15,-1 0-11 16,4 0 5-16,1 24-11 15,2 11 5-15,1 10 0 16,-12-2 10-16,2 0-9 16,-6-3-2-16,0-11 1 0,0-5 0 15,-12-8 8 1,12-13-8-16,-3-3 0 0,0 0 17 16,3 0-16-16,0-8 5 15,15-21-1-15,21-19 2 16,0-10-1-16,2-2-6 15,-11 1 0-15,-4 11 0 16,-2 13 0-16,-12 16 0 16,2 14-1-16,-1 5 4 15,1 0-12-15,4 11 5 16,0 24 4-16,-12 12-12 16,7 10 15-16,-10-1-3 0,0-2 0 15,5-6 3 1,-5-6-13-16,6-12-55 0,-6-4-100 15,0-4-74-15,0-6-198 16</inkml:trace>
  <inkml:trace contextRef="#ctx0" brushRef="#br0" timeOffset="-21099">6979 8246 345 0,'0'0'154'0,"0"0"-36"16,0 0 21-16,0 0-49 16,0 0-66-16,0 0 66 15,180-33-11-15,-75 5-31 0,-1-8-6 16,0-2-28-16,-6 7 1 16,-12 7-15-16,-15 10 5 15,-20 14-11-15,-22 0 2 16,-14 0-74-16,-15 11-90 15,0 11-75-15,-9 2-199 16</inkml:trace>
  <inkml:trace contextRef="#ctx0" brushRef="#br0" timeOffset="-20856">7221 8441 463 0,'0'0'102'0,"0"0"-16"15,0 0 50-15,0 0-32 16,0 0-27-16,0 0 8 16,-73 166-33-16,67-115-9 15,-6 4 5-15,3 4-20 16,-2 6-11-16,-2 7-17 16,1-8 4-16,1 3-3 15,1-11-1-15,10-10-64 16,0-23-111-16,0-15-102 15,21-8-233-15</inkml:trace>
  <inkml:trace contextRef="#ctx0" brushRef="#br0" timeOffset="-20506">7549 8516 347 0,'0'0'243'15,"0"0"-92"-15,0 0-52 16,0 0 7-16,0 0-51 16,0 0-4-16,-17 66-15 15,4-14-15-15,8 3 0 16,-2 4-9-16,1-11-11 16,6 1 17-16,0-15-17 15,0-10-1-15,0-10 5 16,0-9 2-16,15 0-3 0,1-5 3 15,-3 0-7-15,2 0 24 16,-2-7-23-16,-8-4-1 16,-5-5 7-16,0 2-2 15,0 1-10-15,-26 2 3 16,-12 4-17-16,-1 4-22 16,6-4-59-16,15 7-39 15,13-1-119-15,5-18-232 16</inkml:trace>
  <inkml:trace contextRef="#ctx0" brushRef="#br0" timeOffset="-20141">7912 6981 456 0,'0'0'182'16,"0"0"-23"-16,0 0-65 16,0 0 10-16,0 0-25 15,0 0-71-15,65 77 19 0,-21 34 39 16,1 20-11-16,-16 15 11 15,4 7-33-15,-20 10 0 16,-13 8-11-16,0-3-16 16,0 1 13-16,-18-4-19 15,-18 7 1-15,-15 7-1 16,7 8 0-16,-7-11-16 16,7-21-59-16,-2-32-112 15,2-40-160-15</inkml:trace>
  <inkml:trace contextRef="#ctx0" brushRef="#br0" timeOffset="-19700">8511 7872 494 0,'0'0'123'0,"0"0"-39"0,0 0 23 16,0 0-37-16,0 0-9 15,0 0-48-15,-23 0-2 16,77 0 39-16,23 0 8 16,26-17-2-16,10-1-38 15,-3-5-15-15,-17 9 6 16,-34 3-9-16,-20 2-1 15,-24 7-8-15,-15 2-96 16,0-2-60-16,-28-2-104 16,-10 2-246-16</inkml:trace>
  <inkml:trace contextRef="#ctx0" brushRef="#br0" timeOffset="-19472">8764 7693 406 0,'0'0'162'0,"0"0"-33"16,0 0-10-16,0 0-23 16,0 0 0-16,0 0-53 15,0-44-24-15,0 68-5 16,9 22 47-16,-6 15 15 16,-3 9-42-16,0 2-21 15,0 3 10-15,-3-3-23 0,-4-2 0 16,5-3 0-1,-4-8-101-15,6-14-144 16,0-10-160-16</inkml:trace>
  <inkml:trace contextRef="#ctx0" brushRef="#br0" timeOffset="-27430">33 7705 575 0,'0'0'186'15,"0"0"-61"-15,0 0-4 0,0 0-3 16,0 0-53-1,0 0-15-15,-33-26 4 0,59 16-37 16,16-7 0-16,27 1-2 16,2-3-12-16,1 9 11 15,8 2-14-15,-21 5 0 16,-5 3 3-16,-15 0-3 16,-22 0-3-16,-3 0-6 15,-14 3-67-15,0 10-29 16,-23 3 11-16,-16 3-66 15,3-6-16-15,10 0-8 16,6-7 97-16,17-4 86 16,-19-2 1-16,8 0 77 15,-11 0 36-15,2-5 7 16,12-2 2-16,-2 2-33 0,8 5-3 16,-2 0-13-16,7 0-41 15,-3 0-12-15,3 24-20 16,0 12 13-16,3 12 20 15,4 4-32-15,1 3 4 16,-5 4 1-16,0-5-4 16,6-6-4-16,4-6-63 15,-5-13-196-15,7-1-185 16</inkml:trace>
  <inkml:trace contextRef="#ctx0" brushRef="#br0" timeOffset="-27100">705 7391 579 0,'0'0'185'0,"0"0"-30"15,0 0 7-15,0 0-63 16,-69-140 4-16,63 140-57 15,6 0-17-15,0 29-29 16,0 32 3-16,0 25 12 16,-5 25-6-16,-8 3-3 15,4 4 24-15,9-3-30 0,0-8 5 16,4-5-5-16,16-14 8 16,16-11-5-16,-1-16-3 15,-2-18-44-15,3-19-33 16,-6-24-97-16,11 0-41 15,-12-29-26-15,10-22-47 16</inkml:trace>
  <inkml:trace contextRef="#ctx0" brushRef="#br0" timeOffset="-26703">915 7933 260 0,'0'0'185'0,"0"0"-40"0,0 0-32 16,0 0-14-1,0 0-19-15,0 0-51 0,27-126 10 16,3 126-11-16,-7 0-17 16,10 11 16-16,-12 16-19 15,2 7 0-15,4-2 6 16,-18-2-8-16,0-3 11 16,-9-3-17-16,0-8 0 15,0-3 2-15,0-7 7 16,0-6-9-16,0 0 11 15,0 0-6-15,0-3 26 16,0-21-12-16,4-8-19 16,1-9 11-16,16-1-10 15,12-5-1-15,3 3 0 16,13 6 6-16,-28 13-7 0,7 13 1 16,10 12 0-16,-12 0-11 15,7 36 8-15,-15 6 1 16,-7 6-2-16,-4-3 8 15,2-2-13-15,3-3-2 16,-12-5-82-16,11-11-62 16,-1-14-143-16</inkml:trace>
  <inkml:trace contextRef="#ctx0" brushRef="#br0" timeOffset="-26419">1640 7387 485 0,'0'0'227'0,"0"0"-75"16,0 0-48-16,0 0-38 16,0 0 22-16,193-15-46 15,-128 50 0-15,-11 16-8 16,-13 8-17-16,2 17 17 15,-20 7-15-15,-12-3-10 16,-7 1 8-16,-4-9-14 16,-24-8-3-16,-18-5 0 15,-12-5-10-15,23-9-85 16,-15-5-214-16,10-16-492 0</inkml:trace>
  <inkml:trace contextRef="#ctx0" brushRef="#br0" timeOffset="-26015">2303 7735 99 0,'0'0'494'0,"0"0"-417"16,0 0-26-16,0 0 29 15,0 0-18-15,0 0-43 16,86-8 34-16,-7 8-25 16,14 0-6-16,2 0 1 15,3 0-23-15,-9 0 0 16,-17 0 0-16,-22 5-13 0,-26 18-111 16,-24 0-141-16,0 3-306 15</inkml:trace>
  <inkml:trace contextRef="#ctx0" brushRef="#br0" timeOffset="-25837">2493 7992 408 0,'0'0'121'16,"0"0"-74"-16,0 0 11 16,0 0 9-16,0 0-18 15,0 0 20-15,139 42-29 16,-74-36-9-16,4-6-4 0,3 2-25 15,-10-2 0-15,-8 6-2 16,-13-3-262-16</inkml:trace>
  <inkml:trace contextRef="#ctx0" brushRef="#br0" timeOffset="-25016">3316 7845 219 0,'0'0'244'0,"0"0"-111"16,0 0 1-16,0 0-11 15,0 0-27-15,0 0-21 16,-92-114 4-16,89 105-25 15,3 6-1-15,0 3 2 16,0 0-34-16,0 0-10 16,0 0-11-16,0 16-5 0,0 21 5 15,0 9 0 1,0 5 5-16,0-3 0 0,0-3-4 16,21-2-1-1,5-6 6-15,-3-7-4 0,10-8 7 16,3-17-9-16,0-5 2 15,5 0 4-15,-8-5-4 16,-1-27 3-16,-14-3-2 16,-3-3 2-16,3 4 0 15,-6 1-5-15,12 4 0 16,-16 5 0-16,-8 5 1 16,0 11-1-16,0 3 1 0,0 5 5 15,0 0-5 1,0 0-1-16,0 24-4 0,-14 18-3 15,5 10 7-15,-9 1 0 16,12-3 0-16,6 2 6 16,0-7-5-16,3-5-1 15,15 0 0-15,15-8 4 16,-15-8-4-16,0-5-29 16,0-5-96-16,-18-7-95 15,11-7-122-15</inkml:trace>
  <inkml:trace contextRef="#ctx0" brushRef="#br0" timeOffset="-23479">4491 6684 366 0,'0'0'200'0,"0"0"-56"16,0 0-58-16,0 0 38 15,0 0-48-15,0 0-2 16,-100-88-2-16,70 91-43 16,-12 38-8-16,-12 26 15 0,-13 28-5 15,10 25 21-15,4 25-31 16,-9 15 2-16,-4 20 7 15,1 12-6 1,21 16 3-16,5 27-10 0,21 25-16 16,3 15 35-16,5 20-22 15,10-25-6-15,51-49-5 16,42-44 2-16,14-73-6 16,2-35 1-16,-25-29-20 15,-14-26-6-15,-16-14-49 16,-21 0-27-16,0-30-33 15,-9-12-85-15,-12-17-49 16</inkml:trace>
  <inkml:trace contextRef="#ctx0" brushRef="#br0" timeOffset="-22848">4833 7556 298 0,'0'0'175'15,"0"0"-61"-15,0 0 32 16,0 0-37-16,0 0-32 16,0 0 6-16,0-35-45 15,0 35-17-15,0 6-11 16,0 25-3-16,0 10 37 15,0 5-16-15,-5 9-25 16,5-7 20-16,0 4-18 16,0-2 1-16,0-10 3 15,15-5-7-15,21-14 9 16,-5-5-11-16,5-16 0 0,-3 0 11 16,-9 0-9-16,12-35 4 15,-6-4-1-15,-9-1 0 16,-1-1 0-16,-14 6-5 15,-4 4 0-15,1 9 1 16,4 8 1-16,-4 9-2 16,2 5 0-16,-5 0-5 15,0 8 1-15,0 30-9 16,0 16 13-16,0 12 2 16,0 1-1-16,0 2-1 15,0-2 1-15,0-5 4 16,13-4-5-16,7-6 0 0,-4-10-93 15,-3-12-109-15,8-19-174 16</inkml:trace>
  <inkml:trace contextRef="#ctx0" brushRef="#br0" timeOffset="-22569">5445 7652 248 0,'0'0'300'0,"0"0"-155"16,0 0-12-16,0 0-10 15,0 0-39-15,0 0-55 0,46-66 5 16,28 42-24-16,6 0 10 16,8-4 3-16,-16 7-22 15,5 5 13-15,-11 5-14 16,-25 9 0-16,-14 2-6 15,-27 0 6-15,0 0-57 16,-11 0-71-16,-22 13-16 16,-3 0-62-16,-6 6-151 15</inkml:trace>
  <inkml:trace contextRef="#ctx0" brushRef="#br0" timeOffset="-22396">5758 7562 120 0,'0'0'148'0,"0"0"-27"0,0 0-14 16,0 0-6-1,0 0 12-15,-43 155-28 0,43-96 14 16,0 7-30-16,0 1 16 16,0-8-35-16,10 0-28 15,-5-9 7-15,2 1-29 16,2-8 0-16,-7-3 0 16,-2-5-132-16,0-9-154 15</inkml:trace>
  <inkml:trace contextRef="#ctx0" brushRef="#br0" timeOffset="-21851">6432 7131 381 0,'0'0'185'16,"0"0"-77"-16,0 0 29 16,26-153-78-16,-26 140 33 15,4 10 11-15,-4 3-53 16,0 0-20-16,0 24-12 15,-7 35-6-15,-11 37 49 16,-23 30-12-16,0 34-18 16,-13 27 28-16,-3 13-34 15,19 18-4-15,-6-9-2 0,23-15-15 16,14-22 8 0,7-23-12-16,13-15 0 0,38-24-5 15,-5-17 5-15,23-27-26 16,-9-23-43-16,-7-21-68 15,27-22-70-15,-5-29-159 16</inkml:trace>
  <inkml:trace contextRef="#ctx0" brushRef="#br0" timeOffset="-17374">11057 7548 429 0,'0'0'136'0,"0"0"-36"0,0 0-11 15,0 0-9-15,0 0-15 16,0 0-16-16,4-107-3 15,10 80-31-15,3 4-4 16,1 1 9-16,-5 6-16 16,13 11 7-16,2-2-11 15,-2 7 0-15,4 0-5 16,-4 26 5-16,-8 14-5 16,0 8 3-16,-18 11 4 15,0-4-1-15,0-1-1 16,-5-8 0-16,-2-12 5 0,1-10-4 15,3-10-1 1,3-9 1-16,0-5 3 0,0 0 4 16,0 0 3-16,0 0 32 15,0-19 42-15,0-13-74 16,11-14-11-16,5 4 0 16,14-9 7-16,8-2-7 15,1 1 0-15,5 8 0 16,-14 11-1-16,-3 12 1 15,-4 13-4-15,-5 8 3 16,0 0-2-16,0 0-2 16,-3 18 2-16,-3 12 0 15,-3 11-7-15,-9-2 10 0,2 4 0 16,-2-1-1-16,0 4 3 16,0-5-7-16,0-5-2 15,0 0-116-15,-15-10-117 16,-1-7-175-16</inkml:trace>
  <inkml:trace contextRef="#ctx0" brushRef="#br0" timeOffset="-16113">10751 8259 424 0,'0'0'81'16,"0"0"-6"-16,0 0 35 15,0 0 9-15,0 0-53 16,0 0 9-16,-77 13-4 15,83-18-41-15,41-16-13 16,37-1 6-16,11-9 7 16,21-4 13-16,11 0-37 15,-7 0-4-15,4 3 3 16,-8 5 0-16,-24 8-5 16,-30 9 0-16,-26 10-4 15,-24 0 1-15,-12 0-77 16,0 24-84-16,-15 14-38 0,-44 7-346 15</inkml:trace>
  <inkml:trace contextRef="#ctx0" brushRef="#br0" timeOffset="-15814">11090 8415 507 0,'0'0'134'0,"0"0"-27"16,0 0-31-16,0 0-48 15,0 0 12-15,0 0-2 16,84-52-27-16,-58 52 19 16,-3 0-29-16,-7 22 6 15,-8 8 0-15,-8 6-6 0,0 10 17 16,-8 5-15 0,-23 0 9-16,2-3 23 0,2-11-33 15,16-9 16-15,11-8 9 16,0-4-24-16,8-5 14 15,33-3-9-15,20-8-5 16,27-5 12-16,20-33-15 16,2-15-34-16,-15 2-128 15,-25-5-241-15</inkml:trace>
  <inkml:trace contextRef="#ctx0" brushRef="#br0" timeOffset="-15333">12043 6493 302 0,'0'0'206'15,"0"0"-100"-15,0 0-10 16,0 0-4-16,-23-145 6 0,20 126-5 16,3 7-40-16,-3 5 19 15,-1 7-28-15,2 0 18 16,2 0-21-16,0 0-32 15,0 38 8-15,9 28-16 16,30 37 44-16,17 32 11 16,9 39-22-16,9 32 10 15,-7 18-11-15,-23 17-25 16,-21-7 18-16,-23-3-23 16,0-4-3-16,-23-13 7 0,2-16-3 15,-2-20-2 1,-2-24-2-16,-14-23-33 0,-8-24-11 15,-4-30-57-15,7-34-56 16,8-14-98-16,13-21-248 16</inkml:trace>
  <inkml:trace contextRef="#ctx0" brushRef="#br0" timeOffset="-14231">13827 7241 699 0,'0'0'107'15,"0"0"-15"-15,0 0-28 16,0 0-4-16,0 0-4 16,0 0-36-16,82-102 0 15,-35 100 1-15,-4 2-18 0,4 0 18 16,-6 24-10-16,-16 18-11 16,-11 14 25-16,-7 14-20 15,-7 4 8-15,-5 9 11 16,-29 0-7-16,-20-3 4 15,-2-5-21-15,7-10 0 16,5-16 7-16,11-15-6 16,20-13-1-16,6-11 0 15,7-4 4-15,7-4 1 16,21-2-3-16,21 0-2 16,7 0 20-16,14 0-18 15,10-21-1-15,2-5-1 16,-8-7-9-16,-15 4-88 15,-20 5-158-15,-21 8-192 0</inkml:trace>
  <inkml:trace contextRef="#ctx0" brushRef="#br0" timeOffset="-14907">12810 7714 449 0,'0'0'196'0,"0"0"-139"16,0 0 9-1,0 0-1-15,0 0-20 16,0 0 2-16,9-3-29 0,30-3-4 15,28 1 35-15,26-14-16 16,14 7-16-16,-4-2-17 16,-13 0 6-16,-21 4-13 15,-30 2 5-15,-26-3-64 16,-13 3-103-16,-18 0-171 16</inkml:trace>
  <inkml:trace contextRef="#ctx0" brushRef="#br0" timeOffset="-14665">13015 7451 205 0,'0'0'257'16,"0"0"-101"-16,0 0-11 0,0 0-9 16,0 0-64-16,0 0-51 15,0 43 26-15,0 16 53 16,0 5-32-16,0 0-28 15,0 1-24-15,0-4 7 16,0 1-23-16,0-9 0 16,0-5-5-16,0-10-15 15,0-6-97-15,0-8-81 16,3-13-134-16</inkml:trace>
  <inkml:trace contextRef="#ctx0" brushRef="#br0" timeOffset="-13370">14527 7514 98 0,'0'0'39'0,"0"0"-37"16,0 0 1-16,0 0-1 16,0 0 1-16,0 0 36 15,18-28 8-15,-18 23 7 16,0 3 15-16,0-2 16 15,0 2 10-15,0-1-18 16,0-2-12-16,0-2 22 16,0 0-27-16,0 0 4 15,0-3 7-15,0 3-27 16,0 0 8-16,-6 7-4 16,3 0-6-16,-6 0 2 15,-9 0-37-15,0 0 4 0,-3 15-4 16,3 5 0-16,4 6-7 15,2 1 6-15,9 3-3 16,1-1 4-16,2 0-5 16,0-2-2-16,15-3 5 15,14-6 0-15,-3-2-1 16,10-8-3-16,-3-8-1 16,5 0 0-16,4-5-22 15,6-24-83-15,-4-12-63 16,4-1-123-16</inkml:trace>
  <inkml:trace contextRef="#ctx0" brushRef="#br0" timeOffset="-11111">7950 9636 607 0,'0'0'184'0,"0"0"-74"16,0 0 10-16,0 0 3 15,0 0-45-15,0 0 2 16,-53-64-42-16,53 64-22 15,0 0-13-15,0 29 4 16,5 22-7-16,10 10 7 16,9 6-5-16,6-2 8 15,6-7-10-15,5-10 0 0,6-10 10 16,1-9-9-16,6-5-1 16,-7-8 2-1,-3-8 2-15,-5-2 2 0,-9-6-6 16,-1 0 0-16,-4 0 2 15,1-8 2-15,-5-14-4 16,-6 1 0-16,-10 5 7 16,-5-3-4-16,0-2-3 15,0 2 0-15,0 0 3 16,-23 1-3-16,-3-1 0 16,1 8-1-16,1 6 5 15,9-3-11-15,7 8 7 16,5 0 0-16,3 0-5 0,0 0 0 15,0 0 2-15,21 0 1 16,23 13 2-16,10 11 2 16,-1 0-2-16,-3 0 0 15,-4 0-1-15,-8 6 3 16,-12-1-2-16,-2 1 0 16,-6 5 3-16,-18 2-7 15,0 6 4-15,-14 2-11 16,-37 6-60-16,15-6-178 15,15-7-138-15</inkml:trace>
  <inkml:trace contextRef="#ctx0" brushRef="#br0" timeOffset="-7523">9969 10326 327 0,'0'0'132'0,"0"0"-22"0,0 0-8 16,0 0 11 0,0 0-33-16,0 0-5 0,0 0-34 15,-85-30-28-15,106 12 11 16,23-1-14-16,19-3 7 15,17-2 4-15,0 0-18 16,-6 11 10-16,-12 8-13 16,-20 0 0-16,-18 5 0 15,-15 0 0-15,-9 0-33 16,0 17-90-16,-9 9-52 16,-18-2-68-16,-2-1-158 15</inkml:trace>
  <inkml:trace contextRef="#ctx0" brushRef="#br0" timeOffset="-7324">10213 10313 273 0,'0'0'128'0,"0"0"-7"0,0 0-2 15,0 0-18-15,0 0-38 16,0 0-47-16,-11 74 41 16,7-17 18-16,4 5-24 15,0-4 2-15,0-5-41 16,0 1-3-16,0-4-2 15,0-4-6-15,0-6 2 16,0-3-3-16,0-7-64 16,0-11-126-16,10-9-165 0</inkml:trace>
  <inkml:trace contextRef="#ctx0" brushRef="#br0" timeOffset="-7016">10755 10045 505 0,'0'0'154'0,"0"0"-21"16,0 0-10-16,0 0 2 15,0 0-62-15,0 0-9 16,-123-77-18-16,108 119-34 0,-6 17 15 15,-2 24-5-15,11 8-8 16,1 5 23-16,5 0-25 16,6-1 2-16,0-8-2 15,0-9 3-15,11-12 0 16,10-7-5-16,12-10-20 16,0-15-64-16,-4-10-152 15,12-24-151-15</inkml:trace>
  <inkml:trace contextRef="#ctx0" brushRef="#br0" timeOffset="-6574">10917 10521 437 0,'0'0'101'0,"0"0"-3"16,0 0 13-16,0 0-48 15,0 0-39-15,0 0 21 16,75-35-27-16,-60 35-3 16,11 13-1-16,-16 6-13 15,-2 3 18-15,-5 2-15 16,-3 5-3-16,0-2 15 16,0-6-13-16,-3 3-2 15,0-13-1-15,-2-3 8 0,2-8-8 16,3 0 0-16,0 0 0 15,0 0 23-15,6-8-15 16,12-16 21-16,5-8-22 16,-2-6-3-16,2 9 5 15,-8-3-9-15,6 17 0 16,-6 1 1-16,3 14-1 16,0 0-8-16,-3 0 1 15,3 21 1-15,3 8 0 16,-10-2 6-16,7 0 0 15,-1 0 2-15,-4-6-2 16,-2 0 0-16,-11 3-2 16,0-10-120-16,0-4-201 15</inkml:trace>
  <inkml:trace contextRef="#ctx0" brushRef="#br0" timeOffset="-6280">11498 10064 378 0,'0'0'137'0,"0"0"-13"16,0 0-3-16,0 0-17 16,0 0-18-16,0 0-62 15,20-78-11-15,6 97-3 0,1 16 2 16,0 13 29-16,-1 6-17 15,-5 4-3-15,-9 3 3 16,-9 12-20-16,-3-1 21 16,0 2-24-16,-26 4 0 15,-4-6 12-15,-3-7-13 16,4-9-15-16,1-16-204 16,17-16-140-16</inkml:trace>
  <inkml:trace contextRef="#ctx0" brushRef="#br0" timeOffset="-5708">12023 10344 585 0,'0'0'77'15,"0"0"-1"-15,0 0 15 16,0 0-32-16,0 0-11 0,0 0-24 16,92-48 9-16,-30 30 14 15,7 7-43-15,-2-2 7 16,0 7-11-16,-11 6 6 15,-12 0-12-15,-13 0-31 16,-20 19-168-16,-11 5-199 16</inkml:trace>
  <inkml:trace contextRef="#ctx0" brushRef="#br0" timeOffset="-5502">12028 10589 217 0,'0'0'172'0,"0"0"-158"16,0 0 57-16,0 0 93 15,0 0-79-15,0 0-5 16,206-1-40-16,-140-10-29 16,-7 3-3-16,-3 3-4 15,-11-6-8-15,-12 11-49 16,-20 0-295-16</inkml:trace>
  <inkml:trace contextRef="#ctx0" brushRef="#br0" timeOffset="-4555">13288 10066 569 0,'0'0'145'0,"0"0"-28"16,0 0-12-16,0 0 26 16,0 0-35-16,0 0-22 15,-35-91-7-15,31 91-42 0,4 0-1 16,0 6-24-16,0 26 0 16,0 13 39-16,0 14-27 15,0-5-3-15,0 1 2 16,0-1-6-16,0 0 1 15,0-3-6-15,-3-3 0 16,-2-11-10-16,2-1-6 16,3-8-43-16,0-9-75 15,0-3-105-15,0-8-121 16</inkml:trace>
  <inkml:trace contextRef="#ctx0" brushRef="#br0" timeOffset="-4112">13692 10047 446 0,'0'0'174'16,"0"0"-47"-16,0 0 8 16,0 0-10-16,0 0-28 15,0 0-21-15,-33-73-22 16,30 73 0-16,3 0-41 15,-7 0-10-15,-1 17-6 16,-2 20 7-16,2 9-4 0,2 7 2 16,6 8 6-1,0 0-6-15,0 4-2 0,0-1 0 16,18-8 1-16,18-11-1 16,3-15 0-16,10-17 0 15,-3-13 1-15,4 0 0 16,1-24-1-16,-5-10 1 15,-4 2 8-15,-15 2-6 16,-14 12-3-16,-13-4 7 16,0 9-5-16,-31-6 5 15,-20 8-7-15,-13 4-2 16,2 7-9-16,5 0 8 16,12 0-7-16,21 0-11 0,6 2-69 15,18 9-36 1,0 2-31-16,10 3-69 0,29-8-115 15</inkml:trace>
  <inkml:trace contextRef="#ctx0" brushRef="#br0" timeOffset="-3474">14241 10045 554 0,'0'0'71'0,"0"0"12"15,0 0 11-15,0 0-10 16,0 0 1-16,0 0-39 0,-38-16-17 16,58 3 8-16,20-4-26 15,16 4 12-15,10-3 4 16,1 3-23-16,-1 0 15 16,-4 2-19-16,-8 5 0 15,-15 1-1-15,-16 5 1 16,-13 0-54-16,-10 0-161 15,0 0-53-15,-21 11-197 16</inkml:trace>
  <inkml:trace contextRef="#ctx0" brushRef="#br0" timeOffset="-3273">14485 9957 389 0,'0'0'136'0,"0"0"-23"16,0 0 3-16,0 0-30 0,0 0-46 15,0 0 13-15,-62 155-9 16,57-85 23-16,1 4 4 16,-2 1-41-16,3-3 5 15,3-10-16-15,0-4-16 16,0-9 3-16,0-4-6 16,0-13-22-16,0-2-216 15</inkml:trace>
  <inkml:trace contextRef="#ctx0" brushRef="#br0" timeOffset="-2367">15252 9482 467 0,'0'0'142'0,"0"0"-22"16,0 0 12-16,-24-143-26 15,16 135-21-15,4 5 10 16,1 3-48-16,0 3-35 16,-12 48-5-16,-6 29-1 15,-5 27 40-15,5 19-25 16,1 13-2-16,5 8 7 15,5 8-17-15,-1 0 11 16,8 0-17-16,3-2 0 16,0-15 1-16,0-17-3 0,6-22-1 15,27-22 2 1,-1-18 3-16,6-22-8 0,-2-18 3 16,-6-19-58-16,6 0-12 15,-4-13-34-15,10-30-64 16,3-8-101-16,-1-16-369 15</inkml:trace>
  <inkml:trace contextRef="#ctx0" brushRef="#br0" timeOffset="-1870">15593 10130 400 0,'0'0'151'0,"0"0"-49"16,0 0 39-16,-11-144-62 16,11 120-2-16,0 6-8 15,0 10-27-15,0 5-2 16,0 3-40-16,3 0-1 16,15 5 1-16,3 27-5 15,2 8 5-15,-5 8 0 16,-13-5 5-16,-2 0-1 15,-3-5-4-15,0-11 1 16,0-10 3-16,0-6-4 0,0-5 0 16,0-6 6-1,0 0-4-15,0 0 17 0,0-6-7 16,10-18-8-16,5-13 11 16,3-3-14-16,3-8-1 15,-1 0 0-15,-2 0 6 16,0 7-5-16,-7 7-1 15,2 15 0-15,-5 6-4 16,4 10 4-16,1 3-8 16,7 0 6-16,4 16-13 15,-1 19 12-15,5 7-3 16,-5 1 6-16,-5 3-5 16,0-11 5-16,-7 2 0 15,-4-7 0-15,-4-1-52 16,-3-5-177-16,0-6-166 0</inkml:trace>
  <inkml:trace contextRef="#ctx0" brushRef="#br0" timeOffset="-1598">15546 10433 266 0,'0'0'201'0,"0"0"-113"15,0 0 38-15,0 0-26 0,0 0-30 16,0 0-9 0,-77 18-28-16,139-23-11 0,25-14 54 15,29-10-29-15,-3-1-2 16,-10-1-36-16,-5 7-2 16,-18 7-4-16,-14 1 4 15,-19 14-7-15,-24 2 0 16,-13 0-15-16,-10 13-59 15,0 16-108-15,-33 6-109 16</inkml:trace>
  <inkml:trace contextRef="#ctx0" brushRef="#br0" timeOffset="-1309">15885 10606 390 0,'0'0'198'0,"0"0"-67"15,0 0-15-15,0 0 8 16,0 0-42-16,0 0 10 16,-27-48-52-16,27 48-26 15,0 0-11-15,0 30 13 16,0 12 0-16,0 12 18 16,0-1-25-16,0 1 13 15,0 5-17-15,0-3-4 16,-6 8 10-16,1-5-10 15,-2 0-1-15,4-22 0 16,3-8-5-16,0-12-62 0,3-17-154 16,27 0-10-1,14-30-25-15,7-18-238 0</inkml:trace>
  <inkml:trace contextRef="#ctx0" brushRef="#br0" timeOffset="-946">16297 10636 398 0,'0'0'192'16,"0"0"-71"-16,0 0 32 15,0 0-22-15,0 0-39 16,0 0-29-16,-11-48-47 16,5 48-4-16,0 5-12 15,1 27 0-15,-2 14 35 16,-2 4-28-16,4 6-1 0,1 6 1 15,1 2-6-15,3-10 8 16,0-12-9-16,3-12 0 16,22-17 9-16,1-10-9 15,10-3 7-15,-1 0 6 16,1-22-6-16,-7-2 12 16,-5 0-3-16,-15 0-7 15,-6 0 18-15,-3 6-22 16,-12 2 0-16,-30 5-5 15,-17 8-14-15,-3 3 3 16,5 0-95-16,19 0-96 16,17 0-106-16,21 3-355 0</inkml:trace>
  <inkml:trace contextRef="#ctx0" brushRef="#br0" timeOffset="-581">16690 9529 650 0,'0'0'141'0,"0"0"-14"0,0 0-13 16,0 0-52-1,0 0-42-15,0 0-9 0,3 72-6 16,30 11 58-16,2 12-42 16,-2 5 4-16,-6 13 5 15,-13 12-9-15,-7 6 11 16,-7 3-19-16,0 5 0 16,-25 5 4-16,-7-2-15 15,-9 2 1-15,-2-5-3 16,-1-10 1-16,-3-9-1 15,5-26 0-15,6-23-51 16,12-21-88-16,9-22-170 16,15-20-387-16</inkml:trace>
  <inkml:trace contextRef="#ctx0" brushRef="#br0" timeOffset="1870">18407 9628 554 0,'0'0'128'16,"0"0"14"-16,0 0-38 15,0 0 6-15,0 0-11 16,0 0-36-16,18-77 7 16,-18 77-38-16,3 0-15 15,-3 0-1-15,0 0-16 0,0 13-6 16,-3 29 6-16,-12 12 7 15,-8 5 9-15,-2 2-16 16,4-7 0-16,3-3 6 16,7-3-6-16,8-13 0 15,3-6 0-15,0-10 5 16,0-6-5-16,3-8 0 16,21-5 0-16,11 0 7 15,4 0-3-15,2-10-4 16,1-4 1-16,-4-2 5 15,-7 8-5-15,-5-8-1 16,-3 8 0-16,-5-3 0 16,0 1 3-16,-5-9-3 15,-1 0 2-15,-7-10 4 0,1 5 1 16,-6 0-6-16,0 1-1 16,0 3 30-16,0 9-13 15,-6 6 17-15,4 5-16 16,-1 0-14-16,3 0 5 15,-7 0-9-15,-1 24 0 16,-5 11-1-16,2 13 4 16,4-8-3-16,7 5 0 15,0 1 3-15,0-1-1 16,0-2-2-16,0 0 0 16,0-6-6-16,0-7-35 0,0-3-91 15,10-7-116 1,8-9-153-16</inkml:trace>
  <inkml:trace contextRef="#ctx0" brushRef="#br0" timeOffset="3050">19883 9989 350 0,'0'0'216'16,"0"0"-155"-16,0 0 54 15,0 0 17-15,0 0-15 16,0 0-10-16,-15-38-33 16,15 28 4-16,0-4-46 15,0-1-27-15,18 6 3 16,3-1-6-16,-1 7 3 15,2 3-5-15,-1 0 0 16,-7 8-9-16,1 21 8 16,0 3 1-16,-7 6-3 0,-1 5 8 15,-1-1-7-15,-6-12 2 16,0 0 0-16,5-13 0 16,-1-10 0-16,-4-2 0 15,3-5 5-15,0 0-4 16,3 0 16-16,6 0 0 15,3-12 21-15,6-5 16 16,5-13-51-16,7 0 1 16,-4-2 0-16,7 0 3 15,0 0-5-15,-1 3-2 16,1 13 0-16,-10 8-6 16,5 8 6-16,-5 0-8 15,2 18 4-15,-2 17-8 0,-8 8 9 16,-6 3-3-16,-4-4 0 15,1-7-3-15,-3-5-24 16,3-6-82-16,-2-6-167 16,4-16-236-16</inkml:trace>
  <inkml:trace contextRef="#ctx0" brushRef="#br0" timeOffset="2186">19171 9834 534 0,'0'0'195'15,"0"0"-40"-15,0 0-6 16,0 0-54-16,0 0-24 16,0 0-11-16,-87-67-34 0,64 67-1 15,-8 22-24-15,0 17 1 16,-3 18 2-16,8 9 4 16,8 4-8-16,16-3 0 15,2-6 3-15,0-10-5 16,8-8 2-16,18-14 0 15,7-5 3-15,3-13 2 16,3-5-2-16,2-6-3 16,7 0-57-16,4-30-94 15,2-23-181-15</inkml:trace>
  <inkml:trace contextRef="#ctx0" brushRef="#br0" timeOffset="2461">19503 9110 625 0,'0'0'160'0,"0"0"-21"16,0 0-6-16,0 0-37 15,0 0 4-15,0 0-62 16,-33-65-25-16,30 95-13 15,3 20 0-15,0 20 2 16,0-6-2-16,0 8 7 0,0 0-4 16,0-7-3-1,0 1-2-15,0-1-1 0,0-6-152 16,15-4-223-16</inkml:trace>
  <inkml:trace contextRef="#ctx0" brushRef="#br2" timeOffset="5294">20127 8818 101 0,'0'0'0'16</inkml:trace>
  <inkml:trace contextRef="#ctx0" brushRef="#br2" timeOffset="10952">20867 8898 409 0,'0'0'104'0,"0"0"-8"16,0 0 11-16,0 0-3 15,0 0-34-15,0 0-12 16,-15-43-34-16,-13 38-7 16,-6 3 13-16,-9 2-25 15,-6 0 1-15,-8-3 6 16,-5 3-3-16,-15 0 13 15,-22 0-21-15,-10 0 4 16,-16 0 1-16,-12 0-3 0,-17 0-3 16,-19 0 0-1,-14-7 1-15,-18 3-2 0,-6 1 1 16,-8 3 0-16,-7 0 3 16,-6 0-3-16,-3 0 0 15,3 0 2-15,1 3 4 16,-1 5-8-16,1-2 2 15,-5 1 0-15,-7-4-2 16,-10 0 2-16,1-2 0 16,-6 6-1-16,-7-4 7 15,13 4-2-15,-1-4-4 16,10 5 0-16,17 0-8 16,18-3 12-16,18-5-4 15,12 6 0-15,-1-1 4 16,-2 3-5-16,-1 3 1 0,-1 0 0 15,1-4 3-15,10 4-3 16,12-3 0-16,14 3 0 16,12 5 1-16,-5 3-6 15,-4 5 5-15,-14 5 0 16,-10-2 2-16,7 5-2 16,-4-2 0-16,7-6-3 15,11 3 8-15,12-10-5 16,3 5 0-16,13-11 0 15,5 2 5-15,-3-2-3 0,3 2-2 16,7 4 0 0,-7-2 2-16,15 7-10 0,9-3 8 15,-1 1 0-15,13 2-6 16,12-6 8-16,6-2-2 16,13 1 0-16,15-3 3 15,-3 6-3-15,4-5 0 16,7 6 0-16,-3 5-9 15,2 6 8-15,9 2 1 16,0 5 0-16,2-5 1 16,13 14-4-16,0 7 3 15,0 12 0-15,0 18 11 16,0 10-3-16,0 6-8 16,0-2 10-16,10 4-8 15,-10 0 17-15,0 1-18 0,0 5 1 16,0-3 5-16,-12 3 0 15,-4-5-7-15,11-17 3 16,2-10 2-16,3-8-3 16,0-8-2-16,-3-6 0 15,1-5 0-15,2-10 7 16,0 2-7-16,0 3 0 16,0-4 3-16,5 4-4 15,10-8 1-15,6-3 0 16,0 3-2-16,15-13 8 15,2 2-6-15,12-11 0 16,21-8 2-16,19 1 9 16,29-6-11-16,17 0 1 15,7 0 4-15,23 0-2 0,-5 0-3 16,-4 13 0-16,12 6 3 16,-5 2-4-16,11-2 1 15,18-11 0-15,13-3-2 16,13-5 6-16,19 0-4 15,9 0 1-15,8 0-1 16,12 0 13-16,-5 0-13 16,8 0 0-16,-12 0 0 15,-2-3 5-15,-12 1-5 16,8-1 0-16,-2-8 1 16,14 6 9-16,22-3-8 15,-1 3-2-15,8-1 0 16,-17 6 1-16,-20-5-1 15,-21-3 0-15,-22 3 0 0,-23-1 4 16,-23 6-4-16,-15 0 0 16,-6-5-2-16,-2 0 7 15,5 5-5-15,3 0 0 16,2 0 0-16,1 0 1 16,-7 0-1-16,-14 0 0 15,-15 0-1-15,-15 0 5 16,-15 0-4-16,3 0 0 15,8 0 1-15,8 0 7 16,10 0 0-16,5 0-4 16,-4 0 3-16,-6 0-4 0,-3 0 0 15,-7 0-3 1,8-8 2-16,2 2 1 0,2-4-2 16,1-4-1-16,-10 3 2 15,-1-2 1-15,5-3-1 16,3-3-2-16,6 1 2 15,-4-6 2-15,-7-6-2 16,-10 0-2-16,-16-4 1 16,-4-3 4-16,-7-4-3 15,-6-7-2-15,-6 8 1 16,-8 3 8-16,-7 3-9 16,-8-2 5-16,-5-1 18 15,-8-6-3-15,-11-2 5 0,-9 2-11 16,-3-5-14-1,0-6 8-15,0 1-1 0,0 6-7 16,0-8 10-16,3 10-8 16,15-3 10-16,0-1-11 15,0 1 3-15,0 0 16 16,-5-6-14-16,-3 1-1 16,-2 0-1-16,-4-8 0 15,-1-4 4-15,-3-7-7 16,0-5-1-16,0-4 11 15,0 4-10-15,0 10-1 16,0 3 0-16,0 5 7 0,0 3-2 16,0 2-5-1,6-7 1-15,-6 2 6 0,0-3-5 16,0-4-2-16,0-9 0 16,0 0 4-16,0 5 0 15,0 7-4-15,0 11 0 16,0 7-3-16,0 5 3 15,0 5 0-15,-9 0-1 16,-3 4 8-16,-6 1-13 16,0-2 6-16,-5 8 0 15,2 3-1-15,3 4 1 16,6 4 0-16,3 2-2 16,0-1 10-16,-2 5-11 0,-2-3 3 15,-5-1 0 1,-2 0-4-16,-13 0 4 0,-17 1-4 15,-24 5 4-15,-34-1-8 16,-43 6 2-16,-45 0 6 16,-38 19-12-16,-34 10-3 15,-6 11-109-15,22 10-60 16,35-3-153-16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5:00.719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44 250 850 0,'0'0'142'0,"0"0"-55"16,0 0 25-16,0 0-13 15,0 0-28-15,0 0-27 16,0 0-17-16,-44-25 2 16,49 22-27-16,28-3 1 15,21 4 4-15,26-4-2 16,18-1 13-16,4-2-17 15,-4 8-1-15,-16-11 8 16,-7 4-8-16,-16 4 0 16,-15-3 3-16,-16 2 0 0,-13 0 1 15,-12 5-4 1,-3 0 0-16,0-6 13 0,0-2-10 16,-25-11 1-16,-14 2-4 15,-10 0 0-15,-11 1 0 16,1 2 0-16,-2-4 0 15,6 7 4-15,10 0-4 16,12 3 0-16,19 8 0 16,7-5 4-16,7 5-6 15,0 0 2-15,0 0 0 16,10 0-7-16,31 0-4 16,7 5 11-16,12 19 0 15,-1 6 1-15,-10 5-4 0,-3 7 3 16,-8-4 0-1,-14 2-4-15,-9-4 7 0,-15 0-3 16,0-1 0-16,-45-6-7 16,-17 3-46-16,-13-5-176 15,8-3-296-15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5:02.326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447 133 604 0,'0'0'251'0,"0"0"-104"15,0 0-5-15,0 0 4 0,0 0-64 16,0 0-13-1,0 0-18-15,-53-131-30 0,14 131 12 16,-5 11-27-16,-10 34-1 16,-2 17 6-16,2 21-9 15,0 13 0-15,7-1 3 16,17 0-4-16,16-18 4 16,14-10-5-16,11-11 0 15,43-16 2-15,26-11-2 16,18-21 0-16,24-8 6 15,9-2-5-15,-7-28-1 16,-26-10-26-16,-50 8-134 16,-48 3-365-16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6:00.742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282 190 466 0,'0'0'271'0,"0"0"-116"15,0 0 1-15,0 0-15 16,0 0-24-16,0 0-46 16,0 0-10-16,15-112-9 15,-15 91-21-15,-18-1-1 16,0 6-2-16,1 9-14 15,-1-2 12-15,2 6-20 16,-4 3-3-16,2 0-2 16,-12 0-1-16,1 38-7 15,-2 18 7-15,0 5 0 16,3 11-1-16,13 3 1 16,9-9 0-16,6 1-5 0,3-10 3 15,36-10 2 1,20-24 0-16,10-3 4 0,8-20-6 15,-8 0 2-15,1 0 0 16,-6-15 0-16,-8-12-10 16,-12-2-15-16,-20 3-28 15,-22-4-43-15,-2 9-20 16,-2 2-107-16,-22-5-128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1:51:11.299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0 231 454 0,'0'0'143'0,"0"0"-18"16,0 0-4-16,0 0-25 16,0 0-4-16,0 0-3 15,0-48-21-15,0 42-11 16,0 0-2-16,0 4-14 15,0 2-12-15,0 0-6 16,0 0-12-16,0 0-11 16,0 28 0-16,0 17 4 15,0 8 4-15,0 7-5 16,9 11 0-16,4 11 0 16,2 11-1-16,1 13 2 0,0 7-4 15,3 6-1-15,3-4-13 16,-3-1-56-16,3-9-137 15,3-4-242-15</inkml:trace>
  <inkml:trace contextRef="#ctx0" brushRef="#br0" timeOffset="540">302 2337 527 0,'0'0'205'0,"0"0"-109"15,0 0 18-15,0 0 0 16,0 0-33-16,0 0-26 16,0-31-27-16,0 31-15 15,0 25 4-15,-4 15 17 16,1 9-14-16,0 15 5 16,3 7-11-16,0 11-2 15,0 9-7-15,0 2-4 16,0 9 2-16,0 8 0 0,0 3-1 15,0 4-2 1,0-7-9-16,-16-11-31 0,-14-5-107 16,-3-18-114-16,6-8-190 15</inkml:trace>
  <inkml:trace contextRef="#ctx0" brushRef="#br0" timeOffset="1104">469 4817 292 0,'0'0'312'16,"0"0"-190"-16,0 0-24 16,0 0 8-16,0 0-10 15,0 0-55-15,6-26-20 16,-1 32-11-16,6 23 61 15,-5 7-11-15,4 10-6 16,-7 10-8-16,0 6-12 16,2 15-13-16,3 10-11 15,-2 18-2-15,7 17-4 16,1 8-1-16,-4 6-1 0,-1 6-2 16,-9-1-14-16,0 3-73 15,0 6-102-15,-27-5-165 16</inkml:trace>
  <inkml:trace contextRef="#ctx0" brushRef="#br0" timeOffset="1696">704 7180 596 0,'0'0'129'0,"0"0"-32"15,0 0-13-15,0 0-18 16,0 0-20-16,0 0-23 16,0 4-7-16,7 29 45 15,-1 10-10-15,0 10-17 16,4 13-4-16,2 7 0 15,4 13-13-15,0 15-12 0,3 9 0 16,-3 8-4-16,-5 2 4 16,-3 8-3-16,-2 0-2 15,-4 7-5-15,-2-5-48 16,0-5-143-16,0-15-168 16</inkml:trace>
  <inkml:trace contextRef="#ctx0" brushRef="#br0" timeOffset="2189">853 9035 589 0,'0'0'176'0,"0"0"-98"15,0 0 42-15,0 0-15 16,0 0-41-16,0 0-34 16,0 28-10-16,0 17 29 15,0 12 8-15,0 14-24 16,2 11-8-16,12 17-14 15,-6 14-4-15,5 18-3 16,-7 16-3-16,0 5 1 16,-6 4-2-16,0-11-3 15,0-20-14-15,0-28-73 16,0-25-133-16,0-24-226 16</inkml:trace>
  <inkml:trace contextRef="#ctx0" brushRef="#br0" timeOffset="47504">1805 9624 255 0,'0'0'296'15,"0"0"-148"-15,0 0-20 16,0 0-18-16,0 0-27 0,0 0-13 16,0 0 10-16,0 0-20 15,-57-8-13-15,57 8-29 16,0 0-10-16,0-6-8 16,8 3 3-16,20-5-3 15,6 1 1-15,9 4 10 16,-2 0-12-16,1 3 2 15,-4 0-1-15,-5 0 3 16,-6 6 2-16,-7 9-5 16,-5 5 0-16,-12 1-6 15,-3 11 3-15,0 2 3 16,-11 6 0-16,-27 1 11 16,-5-6-10-16,4-9 2 15,10-10-3-15,11-8 2 16,6-2 6-16,12-6-8 0,0 0 0 15,0 0-4-15,0 0 4 16,0 0-6-16,0 0-3 16,0 0-7-16,12 3 16 15,6-3-2-15,6 0-2 16,12 0 0-16,5 0 5 16,7-3-2-16,-1-3 0 15,-3 4-30-15,-11-1-60 16,-12 3-56-16,-11 0-35 15,-10 0-57-15,0 0-113 16</inkml:trace>
  <inkml:trace contextRef="#ctx0" brushRef="#br0" timeOffset="49499">2124 9188 84 0,'0'0'284'16,"0"0"-147"-16,0 0-34 15,0 0 12-15,0 0-21 16,0 0-14-16,0-6-28 16,0 6-3-16,0 0-4 15,-11 0-19-15,-16 0-5 0,-15 0-18 16,-17 8 3-16,-13 12-6 15,-10-2 2-15,-1 3-2 16,-1-5 0-16,7-8 3 16,7 0 6-16,6-5-9 15,20-3 2-15,14 0 5 16,12 0-6-16,12 0 1 16,4 0 1-16,2 0-3 15,0 0 0-15,0 0-1 16,0 0-13-16,0 0 12 15,0 16-19-15,0 11 21 16,8 13 7-16,-1 7-6 0,-5 3 5 16,-2-3-6-16,3 10 1 15,-3-1 15-15,0 2-15 16,0 1 12-16,0-5-1 16,0-5-10-16,0 1 7 15,0-5-9-15,0-2 0 16,0-3 10-16,0 0-10 15,0-8 0-15,0 3 0 16,0-9 4-16,0-1-3 16,0-9-1-16,0-6 0 15,0-4 1-15,0-1 2 16,0-2-3-16,0-3 0 16,0 0 5-16,0 0-1 15,0 0-4-15,0 0 1 16,0 0 1-16,0 0-2 0,0 0-7 15,0 0 3-15,0 0-7 16,0 0 11-16,0 0-1 16,3 0 2-16,9 0 3 15,4 0-2-15,7 0-2 16,3 0 0-16,10 0 3 16,8 0-4-16,4 0 1 15,-1 0 0-15,4 0 1 16,3 0 3-16,-3 0-4 15,1 0 0-15,2 0-4 16,-3 0 4-16,-4 0 0 16,-4-3 4-16,-9 0-6 0,-4-3 2 15,-6 2 0-15,-4 1 2 16,-10 3-1-16,-4 0 3 16,-4 0-4-16,-2 0 0 15,0 0 8-15,0 0-8 16,0-2 0-16,7-1 0 15,-1-5 5-15,-1 2-5 16,5 1 0-16,-5 0 0 16,4-6 5-16,-2 1-3 15,-2-4-2-15,1 4 4 16,-6-4-2-16,2-5 6 16,-2 0-7-16,0-5 1 0,0-3 10 15,0 1-8-15,0-9 1 16,0-5 6-16,0-3-8 15,0-7 9-15,0-2-12 16,0 2 1-16,0 2 11 16,0-1-12-16,0 7 1 15,0 4 2-15,0 7-1 16,0-2 4-16,0 3-5 16,-2 7 0-16,-4 2 6 15,3 5-4-15,3 5-2 16,0 3-1-16,0-1 4 15,0 7-3-15,0-4-1 16,0 4 0-16,0-1 2 0,-2-2-2 16,-1-5 0-1,-1-1 0-15,1-6 2 0,-3 4 1 16,-6 0-3-16,-2-1-6 16,-8 6 2-16,-7 3-6 15,-7 5-5-15,-5 0 12 16,2 19-16-16,4 23-89 15,14 4-233-15</inkml:trace>
  <inkml:trace contextRef="#ctx0" brushRef="#br0" timeOffset="51186">2833 9399 299 0,'0'0'141'16,"0"0"9"-16,0 0-28 15,0 0-23-15,0 0-32 16,0 0 5-16,0-56-5 16,0 54-24-16,0 2-2 15,0 0-15-15,0 0-13 0,0 0-6 16,0 0-7-16,-5 20-2 15,-3 18 2-15,3 7 4 16,-8-2-3-16,5-3 2 16,-2-2-3-16,2-4 0 15,-2-6 0-15,5-2 1 16,2-7-1-16,3-11 0 16,-3-3 4-16,3-5-4 15,0 0-1-15,0 0-1 16,0 0-3-16,3 0-5 15,21 0 1-15,5 0 9 16,1 0-4-16,3 0-3 0,-4 0 1 16,4 0-2-1,0-8 1-15,-4-8 4 0,1-3 2 16,-9 4 1-16,-9 1 0 16,-6 0 3-16,-6 4 1 15,0-1 1-15,0-2 2 16,0-1 2-16,0 4 5 15,-13-1-2-15,-2 1 7 16,4 1-6-16,2 4 3 16,3 5 6-16,1 0-16 15,5 0-3-15,-3 0-3 16,-4 0-3-16,-1 18 3 16,1 12 0-16,4 2 0 15,3 6 0-15,0-1 0 16,0 3 1-16,0-3-1 0,0-2 2 15,7-5-2-15,1-6 0 16,-2-7-3-16,1-2 0 16,-2-2-38-16,-2-2-67 15,-3 0-64-15,0-3-71 16,0 0-183-16</inkml:trace>
  <inkml:trace contextRef="#ctx0" brushRef="#br0" timeOffset="52468">3252 9212 327 0,'0'0'110'0,"0"0"-19"16,0 0-8-16,0 0-5 15,0 0-19-15,0 0-1 16,-72-96-22-16,33 96-16 16,-14 0-13-16,-9 11 8 15,-10 10-8-15,0 3 5 16,10-6-10-16,6 2 1 16,14-7 4-16,15-2-1 15,13-9-3-15,4 0 1 0,10-2-4 16,0 0-3-16,-2 3 2 15,2 0-1-15,0 2 1 16,0 1 1-16,-6-1 3 16,-1 3 0-16,2 0 2 15,-1-3-2-15,3-2 4 16,3 0 1-16,0-1 1 16,0 4 0-16,-4 5-3 15,2 13-1-15,-4 7 3 16,-4 15 8-16,5 8 0 15,-3 2-5-15,1 2 5 16,4 1-1-16,3 1 2 0,0-5 1 16,0-1-5-16,0-3-3 15,0-1-6-15,0-4 3 16,0-5-5-16,3-8-1 16,1-3 0-16,1-6 4 15,-2-5-5-15,0-6 1 16,-3-2 1-16,0-5-1 15,0-2 0-15,0-4-1 16,0 0 4-16,3 0-4 16,-1 0-1-16,8 3-2 15,5 0 3-15,6 0 0 16,12-3 2-16,1 0-1 16,12 0 3-16,3 0-3 0,5 0-1 15,-3-6 3-15,-7 1 0 16,-8 0-1-16,-6 2-1 15,-6-1-1-15,-6 3 0 16,0-2 0-16,-7 0 0 16,-2 3 1-16,-3-3-1 15,-6 3 2-15,3-4 4 16,-3-5 5-16,7-4 11 16,-5-6 0-16,4-5-8 15,-1 0-8-15,2 2 0 16,4-2-3-16,2 3-2 15,-1-6 0-15,-1 1-1 16,4-1 0-16,-6 0 0 16,0 0 4-16,-1 1-4 0,-3 0 4 15,-5-1-1-15,2-1-1 16,-2-3 3-16,0 0 1 16,0 0-2-16,0-4-1 15,0 8 1-15,0-2-1 16,0 5 0-16,0 5-3 15,0-5 6-15,0 3-5 16,0-3 0-16,0 0 6 16,0 5-6-16,0-5 4 15,0 5 6-15,0 3-7 16,-2 0 9-16,-3 5-1 16,0 6-4-16,2 0 3 15,3-4-7-15,-5 4-4 0,5-3 5 16,-4 0-4-1,4 8 1-15,-3-3-2 0,3 3 2 16,0-2-1-16,-3 2-1 16,3-2 0-16,-3-4 1 15,0 3-1-15,1-5 0 16,-2 1 1-16,1 1 1 16,0 1-1-16,0 2-1 15,1-5 1-15,-4 2-1 16,-4-1-4-16,-5-1-3 15,-3-1 7-15,-2 2-3 16,-7-1 2-16,-3 2-1 0,1 3 1 16,-1 0-1-1,4 3 1-15,-2 0 1 0,-4 0-4 16,-9 0 1-16,-13 6-40 16,-2 15-122-16,2-2-96 15,13-3-238-15</inkml:trace>
  <inkml:trace contextRef="#ctx0" brushRef="#br0" timeOffset="94540">1638 9014 222 0,'0'0'185'0,"0"0"-99"16,0 0 22-16,0 0-19 16,0 0-3-16,0 0-22 15,0 0-5-15,0 0-18 16,-3 0-4-16,3 0-8 16,0 0-2-16,0 0 4 15,-3-4-5-15,3-13-15 16,0 3 3-16,0-5 2 15,0-4-4-15,0-7 7 16,0-5-1-16,9-10-1 0,3-9-3 16,6-6-1-1,3-13-8-15,5-2 1 16,7-3-4-16,0 4-2 0,-4 4 1 16,4 9 1-16,-7 7-2 15,-5 12 1-15,-3 4 0 16,-9 9 0-16,0 3-1 15,-7 2 1-15,5 4-1 16,-1-7 1-16,-1 3-1 16,2 0 1-16,-1 8-1 15,-1 5 0-15,-2 7 2 16,-3 4-2-16,0 0 0 16,4 0 2-16,-4 0 1 0,0 0-3 15,0 0 1 1,0 0 0-16,0 0 5 0,0 0-3 15,0 0 3-15,0 0-5 16,0 0 0-16,0 0-1 16,0 0 0-16,0 0 0 15,0 0-8-15,0 0-1 16,6 0 0-16,2 12 9 16,4 12 5-16,3 7-5 15,-4-3-1-15,2 3 1 16,2 5 1-16,0 2 2 15,-1 1-3-15,4 4 0 16,0 3-1-16,2 2 1 16,1 2 2-16,4-1-1 15,-4-4 3-15,-1 1-4 0,4-6-1 16,-6 0 1-16,2-9 1 16,-2-5 0-16,0-6-1 15,-3-4 0-15,-6-5 0 16,0-5 2-16,-3-1 1 15,-4-3-3-15,-2 2 2 16,0-1-1-16,0-3-1 16,0 0 1-16,0 0 1 15,0 0 0-15,0 1 3 16,0-1-4-16,0 0-1 16,0 3 0-16,0-3 0 15,0 0 1-15,0 0-2 0,0 0 1 16,0 0 0-1,0 0 1-15,0 0 0 0,0 0-1 16,0 0-13-16,0 0-101 16,-20 0-164-16,-19 0-523 15</inkml:trace>
  <inkml:trace contextRef="#ctx0" brushRef="#br0" timeOffset="95800">1172 7153 276 0,'0'0'119'16,"0"0"-39"-16,0 0 4 16,0 0 7-16,0 0-15 15,0 0-17-15,-10 0-18 16,10 0 4-16,0 0-7 15,-2 0-16-15,2 0 10 16,0 0-8-16,0-2-6 16,0 2-10-16,0-3-8 15,8-3-7-15,30-2 7 16,16-2 2-16,15-2 3 16,14-5-5-16,12-5 6 15,15-2 1-15,18-5 8 16,6 2-1-16,0 0-3 0,-10 6-1 15,-20 7-6-15,-15 2-2 16,-20 3-2-16,-13 6 3 16,-15 0 0-16,-10 1-3 15,-11-1 2-15,-6 3 1 16,-1 0-1-16,-5-3 2 16,4 3-2-16,-2 0 2 15,-2-1-2-15,-2 1 2 16,1-4-4-16,-2 2 1 15,-2 2-1-15,-3 0 0 16,0 0-3-16,0 0-24 16,-8 0-83-16,-20 10-10 15,-13 10-51-15,-13 0-58 0</inkml:trace>
  <inkml:trace contextRef="#ctx0" brushRef="#br0" timeOffset="97210">1201 7214 72 0,'0'0'66'15,"0"0"6"-15,0 0-21 16,0 0 19-16,0 0-4 15,0 0 6-15,-23-34-3 16,23 34 0-16,0-5-9 16,-3 5-8-16,3-3-3 15,0 3-1-15,0 0-10 16,0 0-4-16,0 0-3 16,0 0 3-16,-3 0 2 0,3 0-10 15,-4 0-14 1,4 0-12-16,0 5-2 0,0 27 2 15,0 19 10-15,0 14 0 16,0 6 4-16,0 5-4 16,0-4 9-16,0-6-3 15,0-7-4-15,0-5-6 16,0-9-2-16,4-7 1 16,2-9-4-16,5-2 2 15,-5-3-3-15,3-6 2 16,0 1 3-16,0-11-2 15,-4-3-3-15,5-2 2 0,-5-3 1 16,5 4-1 0,1-3 1-16,1-1 0 0,4 0-3 15,4 0 4-15,13 0-1 16,20-8 0-16,16-13-3 16,13-8 0-16,13-3 0 15,0 5 0-15,1 0 4 16,-10 9-4-16,-6 1 1 15,-8 4-1-15,-2-3 1 16,5 0 0-16,-6 2-1 16,-7 4 0-16,-3 3 0 15,-8 0 0-15,-7 5 0 16,-3-1 5-16,-5 3-5 16,-8 0 1-16,-5-2-1 15,-5-1 0-15,-3 0 1 16,-4 3 0-16,-4 0-1 0,-7 0 0 15,3 0 0-15,-3 0 0 16,0 0-1-16,0 0 3 16,5-3-2-16,1 0 2 15,1 3-2-15,-2-2 0 16,1-1 3-16,3-2-3 16,-6 3 0-16,3-3 1 15,-4 5 0-15,-2-4 0 16,5 1-1-16,-5 1 2 15,2-6 0-15,1 1 2 16,0-5-2-16,-3 2 0 16,0-1-1-16,0-6 7 15,0-1 4-15,0-6-3 0,0 0 2 16,0 0-4-16,0-8-4 16,0-5 2-16,0-7-4 15,0 0 2-15,0 1-2 16,-8-1 3-16,-5 5-2 15,1-2 6-15,1 2-5 16,-2-1 2-16,1-1-1 16,1 3-3-16,-2 4 2 15,8 7-1-15,-5 3 2 16,2 4-3-16,3 0 2 16,-2 4 1-16,-2 5-2 15,7 4-1-15,-5-2 1 16,1 4 2-16,1-5 0 0,-5-1-3 15,-1 3 3-15,-7 2-1 16,-9 3-3-16,-15 3-2 16,-14 0-8-16,-9 17 2 15,-9 18 5-15,-6 7-31 16,2 6-72-16,7 3-112 16,5-3-88-16,16-2-286 15</inkml:trace>
  <inkml:trace contextRef="#ctx0" brushRef="#br0" timeOffset="98395">1692 7156 218 0,'0'0'192'0,"0"0"-89"16,0 0 0-16,0 0 6 15,0 0-31-15,0 0-15 16,0-128-3-16,0 117 4 16,0 3-14-16,0 5-3 15,0 3-11-15,0 0-11 16,0 0-11-16,0 0-14 16,0 0 0-16,0 16-1 15,8 11 1-15,7 10 10 0,-3 6-3 16,-1 5 1-16,5 6 1 15,-1 7-2 1,0 3-1-16,-1 6-1 0,1-3 1 16,0-6-3-16,0-8 0 15,-7-12-2-15,5-7 2 16,-2-6-3-16,-4-4 2 16,-2-6-2-16,-2-7 1 15,-3-6-1-15,0-1-4 16,0-4-39-16,0 0-63 15,-3 0-32-15,-12 0-23 16,0 0-68-16,-2-20-193 0</inkml:trace>
  <inkml:trace contextRef="#ctx0" brushRef="#br0" timeOffset="99041">1504 7418 295 0,'0'0'112'16,"0"0"-7"-16,0 0-1 15,0 0-19-15,0 0-25 16,0 0-26-16,0-46-3 16,0 36-9-16,0-3-2 15,0 2-8-15,3 0 5 16,2 3-2-16,11-3-6 15,-7 3-4-15,5 3-1 0,-2-1-4 16,1 6 0-16,-5 0 0 16,2 0-3-16,-5 0 0 15,1 19 3-15,-6 14-6 16,0 12 6-16,0 11 0 16,0 5 6-16,-15 4-3 15,-2-6-2-15,2-14 2 16,0-7-2-16,5-12 2 15,5-10-3-15,-1-8 0 16,6-3 1-16,0-5 0 16,0 0 2-16,0 0-1 15,0 0 4-15,0 0-5 16,0 0-1-16,6-5 10 16,11-8-9-16,7 0 0 15,-3-1 0-15,3 0 0 0,-6 7-1 16,-4-2 0-1,-7 4 0-15,-2 0-6 0,-2 2-41 16,-3-5-55-16,3 0-51 16,1 0-33-16,-1 3-94 15</inkml:trace>
  <inkml:trace contextRef="#ctx0" brushRef="#br0" timeOffset="99730">1879 7207 160 0,'0'0'199'16,"0"0"-90"-16,0 0-21 16,0 0 9-16,0 0-25 15,0 0-22-15,8-8-8 16,-8 8 1-16,0 0-17 16,0 0-11-16,0 0-6 0,0 10-8 15,0 9 21 1,0 8 3-16,0 2-15 0,0 6-6 15,-3 2 1-15,-2-1-3 16,1-5 2-16,4-6-2 16,0-4-2-16,0-3 0 15,0-9 0-15,0-5 0 16,0 2 0-16,0-6 2 16,4 0-2-16,13 0 3 15,-2 0 4-15,5 0-6 16,1-3 6-16,7-13-2 15,-2-2-3-15,7-6 1 16,-3 5-2-16,2-5 0 16,-2 5-1-16,-12 8 0 0,-7 4 2 15,-4 1-1-15,-7 1 0 16,0-7 7-16,0-3 2 16,0 1-5-16,0 1 34 15,-10 5 8-15,-1 3-17 16,2 2 1-16,0 3-3 15,5 0-7-15,2 0-10 16,2 0-11-16,0 0-7 16,-3 0 1-16,3 27 1 15,0 18 5-15,0 12 1 16,0 6 1-16,0 2-1 16,9-1-1-16,15-8 0 15,-1-3-9-15,-5-7-74 0,-5-3-192 16</inkml:trace>
  <inkml:trace contextRef="#ctx0" brushRef="#br0" timeOffset="102550">3771 6589 285 0,'0'0'167'0,"0"0"-116"15,0 0 18-15,0 0 23 16,0 0-40-16,0 0-29 16,-3 11-15-16,27-8 18 0,14-1 32 15,22 0 9 1,17-2-24-16,18 0 2 0,21 0-12 15,9-13-12-15,9-2-9 16,-1-5-3-16,-2-1 5 16,-9 3 2-16,-9-1-8 15,-13 8-1-15,-13 0-2 16,-13 4 0-16,-12 1-4 16,-8-2 1-16,-15 2 0 15,-13 4-1-15,-5 0 0 16,-12 2-2-16,-9 0 2 15,0 0-2-15,0 0 0 16,0 0-24-16,0 0-53 16,0 0-33-16,-12 0 22 15,-14 2-102-15,-13 17-273 16</inkml:trace>
  <inkml:trace contextRef="#ctx0" brushRef="#br0" timeOffset="56788">5499 9169 122 0,'0'0'332'15,"0"0"-207"-15,0 0-33 16,0 0 15-16,0 0-30 15,0 0-3-15,-23-26-31 0,12 26-12 16,-7 10-17 0,0 12 2-16,3 2 5 0,-6 11-6 15,0 4-4-15,6 7 3 16,0 10-6-16,10-3-4 16,2 9-4-16,3-8 3 15,0-4-3-15,0-7 2 16,11-8-2-16,16-8-4 15,2-9 4-15,2-7-1 16,-2-9 4-16,-5-2-1 16,-6 0-1-16,-4 0 5 15,-4-10 2-15,-2-11-2 16,-5-8 0-16,-3-1 1 16,0-5-3-16,0 8-3 0,-3 3 3 15,-18 5-4-15,-2 8 0 16,0 4-5-16,-8 7 5 15,5 0-10-15,-2 0-7 16,5 0-39-16,8 10-69 16,9 7-75-16,6-10-104 15</inkml:trace>
  <inkml:trace contextRef="#ctx0" brushRef="#br0" timeOffset="54703">4142 9530 432 0,'0'0'113'15,"0"0"-35"-15,0 0 14 16,0 0 6-16,0 0-15 15,0 0-6-15,0 0-25 0,-36-8-33 16,36-5 3-16,0-4-4 16,0-1 3-16,4-6-13 15,7 2-7-15,4-2 5 16,0 6 1-16,-6-1-1 16,-4 6-1-16,-1 2-1 15,-4 5 1-15,0 6-3 16,0 0 1-16,0 0-2 15,0 0-1-15,0 0-2 16,0 0-3-16,3 0-4 16,0 11 3-16,2 19 6 15,5 6 2-15,-4 11-2 0,2-2 1 16,1 6 0 0,-6-5-1-16,3-7 0 15,1-1 0-15,-5-9 1 0,1-4-1 16,-3-10 1-1,0-3-1-15,0-5-2 0,0 1-4 16,0 0 6-16,-15-3 0 16,-8 3 5-16,-1-5-5 15,3 0 0-15,9 0 2 16,4-3 1-16,4 0 0 16,4 0-1-16,0 0-2 15,0 0-2-15,0 0-6 16,0 0-5-16,0 0-11 15,9 0 11-15,17 0 11 16,16 0 0-16,6-3 4 0,6-13-2 16,0 0 0-1,-8-1-2-15,-10 1-32 0,-5 1-86 16,-15 3-60-16,-9 5-44 16,-7 2-193-16</inkml:trace>
  <inkml:trace contextRef="#ctx0" brushRef="#br0" timeOffset="55842">4388 9134 383 0,'0'0'103'0,"0"0"-42"16,0 0 7-16,0 0 4 15,0 0 1-15,0 0-21 16,-35-34-22-16,3 31-12 16,-11 3-8-16,-6 0-7 15,-5 0 2-15,-5 0-3 16,-1 0 1-16,1 10 3 15,-2 0-2-15,9 2 2 0,7-4-6 16,16-5 0 0,14 0 1-16,2-3 2 0,13 0-1 15,0 0-2-15,0 0-2 16,0 0 2-16,0 0 0 16,0 0 2-16,0 8-4 15,0 8 2-15,0 10 0 16,0 15 9-16,0 9 4 15,0 14 4-15,0 6 21 16,7 4 7-16,1 2-17 16,2-7 3-16,4-5-10 15,1-4-8-15,0-8-3 16,-3-6 1-16,-3-3-5 16,-4-4 3-16,-1 2 1 0,-1-6-3 15,-3-6 2-15,0-10-6 16,0-6-2-16,0-8 2 15,0-2 0-15,3-3-3 16,0 0 0-16,-1 0 4 16,11 0-4-16,10 3-4 15,16-3 4-15,9 0 6 16,4 0-4-16,5 0-1 16,-3 0 0-16,-3 0 1 15,2 0-1-15,0 0 0 16,-5 0-1-16,-1 0 3 15,-9-6-3-15,-10 4 0 16,-7-1 2-16,-13 3-1 0,-1 0-2 16,-4 0 1-16,2 0 0 15,-2-3 1-15,0 1 2 16,6-1 0-16,-3-2 1 16,-1-2-2-16,8-5-2 15,-1 0 6-15,3-8-6 16,-1-2 4-16,-2 2-3 15,1-5 1-15,-8 1 2 16,-2-3 0-16,-3-2 5 16,0-3-2-16,0-3-1 15,0 0 0-15,0 0-4 16,0 6 3-16,-5 0 0 0,-2-1 1 16,1 4 1-16,3-4-2 15,1 3-1-15,-1-2 2 16,3-3-3-16,0-5-3 15,0-6 3-15,-4-2-1 16,-2-1 1-16,-5 0 0 16,-1 3 1-16,-1 4-2 15,2 0 1-15,-1 6-1 16,0 3 1-16,1 6-3 16,-2 5 3-16,2 3-3 15,-1 0 0-15,-1 5 0 16,2 6 0-16,-4-3-4 15,0 8 2-15,-3 0-1 16,-5 0 1-16,-8 0-2 16,-7 0 0-16,-4 13 3 0,1 3-4 15,5-2 5-15,10-1-20 16,8 3-14-16,6 0-82 16,3 5-86-16,9 1-56 15,0-8-345-15</inkml:trace>
  <inkml:trace contextRef="#ctx0" brushRef="#br0" timeOffset="58311">5743 8867 63 0,'0'0'302'15,"0"0"-185"-15,0 0-45 16,0 0-1-16,0 0 20 16,0 0-32-16,-44-47-15 15,11 47-16-15,-3 0-6 16,-5 0 3-16,-1 0-9 0,-2 4-2 16,-7-1 2-16,-8 0-7 15,-7-1-5-15,-4 7-3 16,-2-4 1-16,10 3-2 15,14-3 5-15,15-2-5 16,9 2 1-16,9-5 0 16,4 5-1-16,8-5 0 15,-4 0 1-15,5 0 1 16,-1 0-2-16,0 3 0 16,3 0-3-16,-3-1 2 15,3 4-2-15,-6 4 2 16,3 9-6-16,0 5 7 15,0 9 7-15,3 1 2 16,0 4 2-16,0 1 7 16,0 7 2-16,0 5-3 0,0 3 8 15,0 4-2-15,0 6 3 16,0 0-10-16,0 3-2 16,0-3-3-16,0-2-3 15,0-3 5-15,0-1-7 16,0-1 0-16,0-9-4 15,0-3 5-15,0-2-1 16,0-5 7-16,0-3 0 16,0-4-4-16,0 0-5 15,0-8 2-15,0-4-3 0,0-3 0 16,0-8 3 0,3-5-4-16,-3-1-1 0,0-2 1 15,0 0 0-15,0 2 0 16,0-2 2-16,0 0 0 15,3 0-1-15,-3 0-1 16,9 0-2-16,5 0-2 16,14 0 2-16,10 0 8 15,9 0-5-15,7 0-3 16,2 0 3-16,4 0-2 16,-4-4 1-16,-5-6-2 15,-7 6 0-15,-2 4 0 16,-7-3 1-16,1 3 0 15,-5 0-1-15,-5 0 0 16,-6-3 1-16,1 3-1 0,-3-2 0 16,-3 2 0-16,0 0 0 15,1 0 0-15,-5 0 0 16,-2-2 1-16,-3 2-1 16,-4 0 0-16,-2 0 0 15,0-3 0-15,0 3 0 16,3-3 3-16,-3 3-2 15,0 0-1-15,3 0 0 16,-3 0 0-16,0-3 2 16,0 3 1-16,0-5 3 15,4-1-3-15,-4-2-3 16,0 3 2-16,6-3-2 16,-4-3 1-16,4 1-1 15,1-7 2-15,-2-1-2 0,1-1 0 16,1-1 0-16,-2-6 1 15,-2-2 2-15,-3-2-2 16,0-9 2-16,0 3 2 16,0-10-3-16,0-7 0 15,0-5 1-15,0-4 2 16,0 0 0-16,0 7 0 16,0 1-4-16,0 3 5 15,0 8-3-15,0 0-1 16,0 3 5-16,0 0-5 15,-3 3 3-15,-2 2-3 16,1 3-1-16,4 5 3 16,0-2-3-16,-3 5-1 0,3 3 4 15,0-1-4-15,-3 3 3 16,-2 7-3-16,2-3 0 16,-4 10 3-16,7 2-3 15,-3 3 0-15,3 0 3 16,0 0-2-16,0 0-1 15,0-3 0-15,0 3 0 16,0 0 0-16,0 0-1 16,0 0 1-16,0 0 0 15,0 0-2-15,0 0-1 16,-3 0 2-16,1 0-1 16,2 0 2-16,-3 0-1 0,0 0 3 15,-7-2 1 1,-2 0-2-16,-4-7 4 0,0 7-4 15,-4-1-1-15,-8 0-1 16,-4 3-4-16,-19 0 0 16,-5 0 4-16,-6 0-9 15,-1 0-71-15,3-3-178 16,22-18-339-16</inkml:trace>
  <inkml:trace contextRef="#ctx0" brushRef="#br0" timeOffset="101746">4157 8795 223 0,'0'0'231'0,"0"0"-159"15,0 0 16-15,0 0 8 16,0 0-1-16,0 0-22 16,-80 18-14-16,77-18-1 15,3 0-15-15,0 0-12 16,0 0-5-16,0 0-7 16,0-21-5-16,11-9-8 15,14-12 8-15,10-12 3 16,10-16-1-16,9-6-5 15,-2-11-7-15,-1-5 6 16,-4-2 3-16,-2-5-5 0,0 0-2 16,-4 2-1-1,0 4-3-15,-1-1-1 0,2 6-1 16,-4 14 1-16,-9 20-1 16,-11 25 2-16,-11 15-2 15,-4 11 1-15,-3 3-1 16,0 0 0-16,0 0-5 15,0 0-1-15,0 0-1 16,2 6-4-16,7 10 10 16,3 5 1-16,0-2 2 15,-1-1-2-15,5 9 4 16,7 5-4-16,-2 8 6 16,9 12 2-16,-1 6-3 0,1 12 0 15,1 7 5 1,-5 9-5-16,0 5 1 0,4-6 8 15,-6-2 2-15,6-8-6 16,-7-3-1-16,1-5-3 16,-1-8 10-16,-5-11-10 15,-3-19-1-15,-2-10-2 16,-10-11 0-16,-1-8-1 16,1 0 0-16,-3 0 4 15,0-21 1-15,0-19-7 16,0-3-37-16,-32-3-171 15,-19-2-349-15</inkml:trace>
  <inkml:trace contextRef="#ctx0" brushRef="#br0" timeOffset="103754">3892 6665 337 0,'0'0'155'0,"0"0"-55"15,0 0-29-15,0 0-11 16,0 0-14-16,0 0-18 16,0 24-14-16,0 15 52 0,0 9 20 15,0 11-52 1,0 1-4-16,0 0 0 0,0 2-6 15,3 0-10-15,4 1-5 16,-4-4 4-16,0-2-5 16,2-9-7-16,2-22 3 15,-4-2-3-15,2-14 2 16,-5-7-2-16,6 3 1 16,3-6-1-16,2 0 0 15,14 0 4-15,-1 0 3 16,5 0-7-16,6-6 0 15,11-7-1-15,13-2 2 16,9-5-1-16,9 5-1 16,15-4 1-16,6-5 1 0,15-6-1 15,3 1-1-15,0-3 3 16,-6 5-3-16,-15 6 0 16,-11 7 0-16,-14 1 1 15,-13 8-1-15,-6 2 0 16,-7-3 0-16,-6 6 1 15,-2 0-1-15,-5 0 0 16,-8 0 0-16,-5 0 0 16,-3 0 1-16,-4 0-1 15,-1 0 0-15,-2 0-1 16,-1 0 1-16,1 0 0 16,-5 0 0-16,0 0 0 15,-3 0 0-15,0 0 0 0,0 0 3 16,2 0 0-1,-2 0 1-15,0-7 2 0,0-1-3 16,0-6-2-16,0 1 0 16,0 0 2-16,0-4-3 15,0-1 5-15,0-12 8 16,0-5 10-16,0-10-11 16,0-14-3-16,0 0-8 15,-5-5 1-15,-3 5-2 16,1 9 2-16,-2 6 0 15,0 13 3-15,1 1-1 16,-2 4 6-16,2 4 1 16,-5 4-4-16,-1 1 0 15,-3 7-4-15,-8-1 3 0,-7 0-6 16,-7 7-3-16,-2 1-1 16,-7 3 2-16,4 0-4 15,-2 4-4-15,-3 23 5 16,-5 11-40-16,-12 7-92 15,1 3-99-15,-4 1-178 16</inkml:trace>
  <inkml:trace contextRef="#ctx0" brushRef="#br0" timeOffset="104267">4671 6603 145 0,'0'0'246'0,"0"0"-135"16,0 0 3-16,0 0-28 15,0 0-31-15,0 0-20 16,-6-14-16-16,6 25 21 15,0-1 16-15,0 7-5 16,0 4-7-16,3 6-8 16,3 10-9-16,-1 9-4 15,2 4 4-15,-4 7-12 16,2-7-1-16,2-2-9 16,4-2-3-16,-5-14 0 15,1-5 0-15,-5-9-2 0,1-7-9 16,-3-3-49-1,0-6-68-15,0 1-20 0,0-3-70 16,0 0-146-16</inkml:trace>
  <inkml:trace contextRef="#ctx0" brushRef="#br0" timeOffset="104904">4231 6958 309 0,'0'0'184'0,"0"0"-88"16,0 0 7-16,0 0-16 15,0 0-42-15,0 0-29 16,-9-43-5-16,24 30 7 15,0 0 5-15,0-4 2 16,-4 7 9-16,-1-4-5 16,-2 7-11-16,2-2 3 15,-7 4-7-15,-1 2 0 16,1 1 0-16,0 2-1 16,-3 0-4-16,0-3 6 15,0 3-2-15,4 0-8 16,-4 0 5-16,0 0-9 0,0 0-1 15,5 0-8-15,4 8 1 16,3 16 2-16,-4-3 10 16,-1 3-5-16,-1-1 0 15,-1-3 2-15,2-1-3 16,-1-3 1-16,-6 3-1 16,0-3 0-16,0 3-4 15,0-6 4-15,0 0 2 16,-3-2-5-16,-9-7 8 15,1 6-3-15,-7-8 1 16,5 0 3-16,-2 4-4 16,10-6 0-16,5 0 3 0,0 0-2 15,0 0 1 1,0 0-3-16,0 0-2 0,0 0-5 16,2 0 6-16,19 0 1 15,12-8 2-15,6-8 0 16,5-5-2-16,1 5 0 15,-6-1-14-15,-10 9-69 16,-14 3-65-16,-10 3-115 16,-2 2-250-16</inkml:trace>
  <inkml:trace contextRef="#ctx0" brushRef="#br0" timeOffset="105564">4920 6701 252 0,'0'0'181'16,"0"0"-88"-16,0 0-12 16,0 0 2-16,0 0-11 15,0 0-5-15,6-5-3 16,-6 5-7-16,0 0-9 16,0 0-6-16,0 0-12 15,0 0-2-15,0 3-13 16,-8 15 6-16,-8 9-1 0,4 0-6 15,1 5-8-15,1 3 2 16,8 2-5-16,2 3-1 16,0 0-2-16,0-2 3 15,12-3-2-15,11-6-2 16,8-10 2-16,-2-6 0 16,-2-10 4-16,-3-3 0 15,-1 0-2-15,-5-3 3 16,-6-13-3-16,-6-5 7 15,-6-3-7-15,0-1 3 16,0 1 2-16,-18 3 30 16,-12 8-24-16,-5 4-14 0,-7 9 0 15,-3 0-11-15,1 6-103 16,3 21-298-16</inkml:trace>
  <inkml:trace contextRef="#ctx0" brushRef="#br0" timeOffset="107634">1795 6851 363 0,'0'0'176'16,"0"0"-114"-16,0 0 25 15,0 0 29-15,0 0-24 0,0 0-27 16,18-24-28 0,-6 0 4-16,3-3 5 0,14-8-10 15,10-5-7-15,12-19-4 16,11-13 4-16,18-13-8 16,9-22-7-16,12-13-2 15,9-9-3-15,1-4-6 16,-8 15-1-16,-11 22 0 15,-17 21 1-15,-16 24 0 16,-21 10-1-16,-7 15 1 16,-11-1-1-16,-6 6 0 15,1 0 1-15,1-6-1 16,4-5-2-16,4-1 1 16,0-1 2-16,0 1-2 15,-6 7 1-15,-7 9 3 0,1 0-4 16,-3 3 5-16,0 0 8 15,-1 1 5-15,-1 0-6 16,4 0-5-16,2-1-4 16,-1 6-3-16,-4 0 2 15,-2 5-3-15,-6 3 2 16,0 0-3-16,0 0 3 16,0-2 0-16,0 2 6 15,0-3 3-15,4 0 6 16,-4 3 5-16,0 0-6 15,0 0-6-15,0 0 1 16,0 0-7-16,0 0-3 0,0 0 1 16,0-3-1-1,0 3-1-15,0-2 0 0,6-1 0 16,-1 1-3-16,1-4 3 16,0 6 3-16,-6 0-3 15,0-2-3-15,0 2 1 16,3 0 0-16,6 0-3 15,3 0 4-15,9 8 1 16,2 8 0-16,5 10 0 16,1 12 0-16,9 13-1 15,1 10 1-15,9 12 2 16,-4 7-2-16,-3 2 2 16,-2-2-1-16,-3-2 1 15,0-8-1-15,5-9-1 16,4-8 1-16,0-12-1 0,-4-6-4 15,-8-11-93-15,-12-5-235 16</inkml:trace>
  <inkml:trace contextRef="#ctx0" brushRef="#br0" timeOffset="109449">1494 4001 463 0,'0'0'105'16,"0"0"-52"-16,0 0-17 16,0 0 22-16,0 0-5 15,0 0-24-15,0 0-16 16,-88-4-13-16,97 4 3 15,39 0 1-15,32-1 29 16,35-10 13-16,40-5-10 16,27-1 4-16,13 2-5 0,8 2-7 15,-7 3-11 1,-6-5-7-16,-10 2-1 0,2-6 1 16,2-3-1-16,-5 4 14 15,-14 2-11-15,-16 8-5 16,-24 0-3-16,-12-3 2 15,-12 3-2-15,-11-2 1 16,-16-1-3-16,-22 6 0 16,-21 2 1-16,-19-1-3 15,-12 3-2-15,-7 1-23 16,-47 0-110-16,-28 8-82 16,-26 9-329-16</inkml:trace>
  <inkml:trace contextRef="#ctx0" brushRef="#br0" timeOffset="110964">1415 4090 275 0,'0'0'138'16,"0"0"-30"-16,0 0-6 16,0 0-9-16,0 0-23 15,0 0-27-15,-21-26-6 16,18 26-2-16,0 0-8 15,3 4-12-15,-2 20-12 16,-5 13 19-16,4 14 25 16,0 10-11-16,-5 6-7 0,-2 5 9 15,5 3-14 1,2 0-5-16,3 0-10 0,0-8-3 16,18-8-5-16,8-14 2 15,4-13 0-15,-3-5-1 16,-9-6-1-16,-3-2 1 15,-7-3-2-15,-2-8 1 16,-2-3 1-16,-4-2-1 16,0-3 1-16,0 0 4 15,0 0 2-15,0 0-5 16,0 0 0-16,5 0-1 16,10 0-2-16,21-3-2 15,26-18 2-15,33-8 3 0,29-6-1 16,10 3-2-1,0 5 0-15,-6 3 0 0,-10 5 0 16,-7 2 1-16,-7 3 1 16,2 3 1-16,-1-3-3 15,-4 6 0-15,2-3 0 16,2 3 0-16,-2 1 2 16,10-3-2-16,3-2 0 15,-3 4 2-15,-8 2-1 16,-17 1-2-16,-14 0 1 15,-12-2 0-15,-5 0-1 16,-3 2-2-16,2 0 6 0,1 3-6 16,-4-3 3-1,-6-1 0-15,-4 0 0 0,-11 1 1 16,-12 2 0-16,-7 3-1 16,-8 0 1-16,5-2-1 15,-7-2 4-15,5 4-4 16,1-2 1-16,-3-3 2 15,1 2-1-15,1-2 2 16,0 0-2-16,-1-1 6 16,2 4-8-16,-7-1 2 15,2 0 1-15,2 0 3 16,-3 1-2-16,5-6-3 16,4 0 4-16,6-8-3 15,6 0 5-15,3-3-6 16,-3 3-1-16,-4 3 1 0,-7 4-1 15,-8 4 1-15,-2 3-1 16,0-1 1-16,-3-2 1 16,0-1 8-16,0-2 10 15,0-2 4-15,0-7-7 16,0-4-2-16,0 0-7 16,0-6 3-16,0 3-4 15,0-3-3-15,0-2-3 16,0-4 6-16,0-4-5 15,0 0 1-15,0-6-3 16,0-6 2-16,0 1 1 16,-11 0-1-16,-4 6 0 0,-1 1 1 15,1 10 0-15,-3 1 3 16,5 6-3-16,-5-2 1 16,3 4-4-16,-1-2 2 15,4 5 1-15,4 3-3 16,-5 5 0-16,8 0 0 15,-3 4 0-15,-5 1-1 16,5 1 1-16,-7-1-7 16,0 6 5-16,-6 0 1 15,-3 0-5-15,-3 0 3 16,-12 0-7-16,-14 17-35 16,-15 15-110-16,-19 5-164 15,-8 1-582-15</inkml:trace>
  <inkml:trace contextRef="#ctx0" brushRef="#br0" timeOffset="112292">2196 3956 220 0,'0'0'177'0,"0"0"-99"0,0 0-31 16,0 0 11-16,0 0-4 16,0 0-13-16,0 7 9 15,-6 10 6-15,1 4-9 16,-2 8-11-16,2 11 6 16,-1 8 1-16,-1 6-8 15,4 10 3-15,3 0-12 16,0 6-1-16,0-3-11 15,0-4-7-15,-2-4-5 16,2-5-1-16,-3-6-2 16,3-9-9-16,0-5-183 0,-3-8-245 15</inkml:trace>
  <inkml:trace contextRef="#ctx0" brushRef="#br0" timeOffset="112935">2826 3973 355 0,'0'0'139'16,"0"0"-45"-16,0 0-3 15,0 0-3-15,0 0-27 16,0 0-30-16,12-4-13 16,-9 4-2-16,0 0 9 15,-1 0-4-15,1 0 9 16,4 0 2-16,1 11-2 16,2 6-8-16,1 9 1 15,1 8-5-15,1 9 8 16,-5 5-3-16,-2 8 1 0,-2 0-9 15,-2 4-8-15,-2-5-2 16,3 1-3-16,-3-5 1 16,3-5-3-16,0-9-8 15,2-5-105-15,2-11-115 16,-1-12-136-16</inkml:trace>
  <inkml:trace contextRef="#ctx0" brushRef="#br0" timeOffset="113651">3340 3882 275 0,'0'0'144'16,"0"0"-55"-16,0 0 10 16,0 0 1-16,0 0-20 15,0 0-23-15,23-32 0 16,-23 32-12-16,0 0-5 15,0 0-12-15,0 0-3 16,0 0-3-16,0 0-4 0,0 0 8 16,0 0-4-16,0 0-3 15,0 0-4-15,0 0-4 16,0 0-5-16,0 0 3 16,0 0-1-16,0 0 0 15,0 0-6-15,0 0 7 16,0 0 1-16,0 0-8 15,0 0 1-15,4 0-1 16,2 0-2-16,-1 8 3 16,-2 8-1-16,7 3 1 15,-10 8 1-15,2 2 0 16,4 11 6-16,4 3-1 16,1 3 4-16,7 2 0 15,2-3-6-15,1 3-5 16,1-2-1-16,-4 2 3 0,-4 3 0 15,-7 5-4-15,-5 0-74 16,-2-5-158-16,6-3-176 16</inkml:trace>
  <inkml:trace contextRef="#ctx0" brushRef="#br0" timeOffset="121905">1861 4324 544 0,'0'0'26'16,"0"0"29"-16,0 0 19 15,0 0 8-15,0 0-11 16,0 0-30-16,0 0-12 16,-63 3-4-16,63-3-3 15,0 0-2-15,0 0-5 0,0 0-4 16,0 0-5-16,0 0-1 15,0-16-4-15,0-3-1 16,12-3 0-16,3 5 0 16,3-5-6-16,-4-2 12 15,1 5-6-15,-3-3 2 16,-3 7 1-16,-2 1-1 16,-5 9-1-16,-2 2-1 15,0 3-1-15,0 0-2 16,0 0-2-16,0 0 0 15,0 16-22-15,0 8 27 16,0 6 1-16,0 5-1 0,0 4 0 16,0 9 0-1,0-2 0-15,0 0 1 0,0-4 0 16,0-4 0-16,0-7-1 16,0-5 0-16,0-11 0 15,0-4 6-15,0-4-5 16,0-4 1-16,-9 2 0 15,-9-2 5-15,0 0-1 16,1 0-4-16,-5-3 1 16,9 0-1-16,0 0-1 15,5 0 0-15,4 0 1 16,1 0 2-16,3 0-8 0,0 0 3 16,0-3-1-16,0-3-13 15,10-4-5 1,19-4 12-16,4-1-13 0,8-4-28 15,0 0-29 1,2 3-54-16,-8 3-3 0,-5 2-55 16,-9 3-154-16</inkml:trace>
  <inkml:trace contextRef="#ctx0" brushRef="#br0" timeOffset="122462">2345 4140 207 0,'0'0'150'16,"0"0"-67"-16,0 0-40 0,0 0-11 15,0 0-7-15,0 0-10 16,56-30 5-16,-41 30-3 15,1 0-12-15,-3 11 16 16,0 5-10-16,-5 0 1 16,2-3 0-16,-8 7 1 15,-2 1-2-15,0 3 4 16,0 3 8-16,-8 2 8 16,-14 1-6-16,-1 1-11 15,-1-1 3-15,6-6-6 16,6-5-5-16,4-12-1 15,8-1-4-15,0-6-1 16,0 0-5-16,0 0-1 0,0 0 6 16,15 0 3-1,6 0-2-15,5 0 2 0,4 0-3 16,2 0-28-16,4-13-95 16,-1-1-71-16,-2-2-232 15</inkml:trace>
  <inkml:trace contextRef="#ctx0" brushRef="#br0" timeOffset="123203">2975 3996 289 0,'0'0'163'0,"0"0"-61"16,0 0-38-16,0 0-13 0,0 0-18 15,0 0 29-15,0 44-13 16,0-14-7-16,0 3-18 16,0-1-4-16,0 2 0 15,0-2-6-15,0 1-4 16,0-4-4-16,0-5 2 15,0-5-7-15,0-5 0 16,0-7 3-16,0-4-4 16,0-3-4-16,0 0-1 15,15 0 5-15,5 0 8 0,4 0-7 16,-1-13 3 0,-5-1-1-16,0 3-2 0,-6 1 3 15,-3-2 0-15,-6 5-4 16,1-1 6-16,-4-3-4 15,0 6 4-15,0-3-2 16,0 2 8-16,0 4 10 16,0-1-1-16,0 0 1 15,0 0-1-15,0 3-13 16,0 0 3-16,0 0-6 16,0 0-5-16,0 0-3 15,0 0-4-15,0 6 0 16,0 13 6-16,0 8 2 15,0-6-1-15,8 9 0 16,4-3 1-16,-1 2-1 0,-1 0 1 16,-2-3 0-1,-5 1-1-15,-3-3-1 0,4-5-21 16,-4 0-94-16,0-6-71 16,3-8-164-16</inkml:trace>
  <inkml:trace contextRef="#ctx0" brushRef="#br0" timeOffset="123662">3792 3996 263 0,'0'0'253'0,"0"0"-119"16,0 0-23-16,0 0-18 15,0 0-20-15,0 0-38 16,-18-27-20-16,18 27-5 16,-3 4-10-16,-4 19 22 15,-1 9 3-15,0 4-3 16,-2 10-8-16,-2 5-1 15,3 5-6-15,7 0 0 16,-1-5-7-16,3-5 1 16,0-9 1-16,0-7-2 0,18-12 0 15,5-7 0-15,-2-11-2 16,5 0 2-16,2 0 0 16,1-13 19-16,4-6-14 15,-13-2 1-15,-5-1-1 16,-12 4-1-16,-3-4 11 15,-12 12 13-15,-35 6-28 16,-19 4 0-16,-14 14-27 16,-6 21-76-16,2 3-254 15</inkml:trace>
  <inkml:trace contextRef="#ctx0" brushRef="#br0" timeOffset="61971">7344 9205 64 0,'0'0'141'16,"0"0"-53"-16,0 0 22 16,0 0 36-16,0 0-44 15,0 0-5-15,0 0-11 16,0-5-24-16,0 0-7 0,0-7-9 16,0 0-13-1,-8-4-12-15,-4 0 15 0,-3 0-9 16,-3 2-9-16,0 7-6 15,0-3-9-15,-3 9 1 16,-5 1-1-16,0 0 0 16,-4 0-3-16,-4 8 0 15,8 9 1-15,3 3-1 16,5 3-3-16,8 1 2 16,10 6-1-16,0 3-1 15,0 1 1-15,28 4 0 16,13-1 2-16,6 4-2 15,1-1 2-15,-6-3 2 16,-4 0-1-16,-7-2-1 16,-8-6 0-16,-8-5 0 0,-4-5 0 15,-5-3 0-15,-6-2-1 16,0-4 0-16,0 2-9 16,-21-5-8-16,-11-2 4 15,-6-5-15-15,-1 0 8 16,9 0-1-16,9-16 12 15,9-8 10-15,9-5-6 16,3-6 4-16,0-8 2 16,0 0 2-16,10-2-2 15,16 2 0-15,10 6-4 0,-3 5 1 16,3 13 0 0,-8 11-6-16,-4 6-77 0,-3 2-157 15,-6 0-73-15</inkml:trace>
  <inkml:trace contextRef="#ctx0" brushRef="#br0" timeOffset="63412">7522 8869 223 0,'0'0'145'0,"0"0"-54"16,0 0-8-16,0 0-11 15,0 0-7-15,0 0 0 16,22-38-7-16,-22 36-13 15,-25-1-18-15,-10 3-23 0,-12 0 0 16,-7-3 4 0,-2-1 0-16,-1 3-4 0,1-7-1 15,2 0 1-15,7 0-3 16,6 2 2-16,8 1-3 16,9 3 0-16,9 2 0 15,7 0 0-15,-2 0-3 16,2 2-1-1,-5 20 4-15,-2 4 1 0,4 12 0 16,-4 2 3-16,0 10 0 16,0 4 4-16,4 8 0 15,-2 5 10-15,8 7 1 16,2 12-6-16,3 1 1 16,0 4 14-16,0-4-14 0,0-15-1 15,11-13 3-15,4-17-10 16,-2-7 7-16,-5-11-5 15,1-8 1-15,-3-2-6 16,0-1 4-16,-1-2-5 16,-1-4 1-16,-4 2-1 15,3-4 3-15,-3 0-5 16,0-2 0-16,0-3 3 16,0 0 0-16,3 0-2 15,-3 0-1-15,5 0 0 16,8 0 0-16,7 0 0 15,9 0 12-15,14-8-10 16,1-6 1-16,10 4 3 0,8-4-3 16,4 7-1-1,-1-3 1-15,-1 3-3 0,0-3 6 16,-5 4-5-16,-9-2 2 16,-12 6 1-16,-7 2-1 15,-11-3-2-15,-5 3-1 16,-4 0 2-16,-4 0-1 15,-4 0 0-15,0 0 0 16,-3-2 1-16,0 2 1 16,0-4 8-16,0 2-1 15,5-3 8-15,5-8 0 16,1-8-2-16,4-5-9 0,-2 0 1 16,-1-1-1-1,-4-7-1-15,1-4-2 0,-5-4 3 16,-2-12-5-16,-2 1 0 15,0-4 4-15,0 7-2 16,0 1-1-16,0 9 0 16,0 0 2-16,-6 6-2 15,3 1-1-15,-3-1-2 16,4 7 1-16,2 5 0 16,-3 5 2-16,3 0-3 15,0 6 1-15,0 1 1 16,0-4 0-16,0 0-2 15,0-2 3-15,-3 1-3 0,-1-2 4 16,-2-1-3 0,1-1 3-16,-5 1-3 0,-5-1 3 15,-1-3-4-15,-2 4 2 16,-3 1-1-16,-7 1-1 16,-5 3 0-16,-8-3-3 15,-13 6 1-15,2 4-1 16,1 3 2-16,10 3 1 15,2 0-1-15,3 0-8 16,-8 0-50-16,-7 22-86 16,-3 4-80-16,3 1-187 15</inkml:trace>
  <inkml:trace contextRef="#ctx0" brushRef="#br0" timeOffset="64356">8789 9080 298 0,'0'0'176'0,"0"0"-68"0,0 0 2 16,0 0-21-16,0 0-14 15,0 0-23-15,5-30-19 16,-8 30 0-16,-6 0-9 16,1 0-4-16,2 0-11 15,-4 0 5-15,8 0-11 16,-4 0 0-16,-4 6-3 15,5 7 4-15,-3 3-3 16,4-5-1-16,4-1 0 16,0 0 0-16,0 4 0 15,0 6-1-15,0 4 1 0,17 0 0 16,8 2 0 0,4 4 0-16,-5-6 1 0,3 0 0 15,-9 3 3-15,-4-6-4 16,-4 1 0-16,-8-6 0 15,-2-6 1-15,0 1-1 16,0-1 0-16,0 7 0 16,-23-2 0-16,-7-3 2 15,1-4-7-15,1-6 1 16,2 0 3-16,5-2-34 16,6 0-64-16,7-2-15 15,4-25-4-15,4-10-50 16,0-12-24-16</inkml:trace>
  <inkml:trace contextRef="#ctx0" brushRef="#br0" timeOffset="64421">8789 9080 28 0</inkml:trace>
  <inkml:trace contextRef="#ctx0" brushRef="#br0" timeOffset="64515">8789 9080 28 0,'-39'16'179'0,"47"-30"-40"0,5 1-49 0,-5 5-1 0,10 0-29 15,3 0-18-15,6 0-19 16,-1 5-7-16,13-5-13 15,0 8-3-15,-4 0-62 16,-2 0-212-16</inkml:trace>
  <inkml:trace contextRef="#ctx0" brushRef="#br0" timeOffset="65624">9205 8684 270 0,'0'0'203'16,"0"0"-84"-16,0 0-52 15,0 0-4-15,-172-80-16 16,123 69-18-16,3 6 1 15,0 2-1-15,2 3-6 0,-4 0-5 16,-9 0-8-16,-8 0-7 16,-6 3-3-16,12 11 4 15,9-4-4-15,17-3 2 16,12 2-2-16,9-7-2 16,3 4 2-16,-3 3 0 15,4 1 0-15,-7 0 0 16,-1 6 0-16,4 1 0 15,1 7-6-15,-1 7 6 16,6 7 2-16,-1 11 6 16,7 3 2-16,0 2 8 15,0 5 9-15,0 0 2 16,0 7 7-16,7 7-5 16,-1 7-4-16,-6 5-6 0,0 1 5 15,0-3-10-15,0-8 1 16,0-16-5-16,0-14-8 15,0-18 2-15,0-9-3 16,0-9 4-16,0-4-7 16,0-3 3-16,0 2-2 15,0-4 3-15,0 0 0 16,0 0 5-16,15 0-7 16,14 0-1-16,19 0 13 15,11-14-9-15,10 0-2 16,6 1-1-16,5-3-1 15,-3 0 0-15,0 6-1 16,-5-4 1-16,-5 6-1 0,-5-3 0 16,-1 1 1-1,-14 5 3-15,-9-2-4 0,-8 5-1 16,-6 2 0-16,-1 0 0 16,-2 0 2-16,0 0-2 15,-1 0 2-15,-2 0-1 16,-3 0 0-16,-9 0 1 15,-2 0 1-15,-1 0-2 16,-3 0 2-16,0 0 0 16,0 0 5-16,0 0-2 15,0-8 3-15,0-16-1 16,3-5 9-16,-3-11-10 0,0-9-2 16,0-12 3-16,0-5-5 15,0-10-2-15,0 4 0 16,0 6 1-16,0 7 2 15,0 8-1-15,0 3-1 16,-6 5-1-16,-4 0 3 16,-2 3-2-16,4 0 0 15,2 0 3-15,-1 5 0 16,2 3-4-16,2 11 1 16,3 4-2-16,-3 7 3 15,1-1-2-15,2 6 0 16,0 2 0-16,0 1 1 15,0 2-1-15,0 0 0 16,0 0 0-16,-5-3 0 16,0 1 4-16,-3-7-4 0,-8 1 0 15,-4-3 0-15,-16 0 0 16,-15 0-2-16,-19 7 0 16,-17 4-2-16,-14 0 4 15,-1 0-4-15,11 18-11 16,20 12-69-16,20 2-116 15,22 2-133-15</inkml:trace>
  <inkml:trace contextRef="#ctx0" brushRef="#br0" timeOffset="67830">10413 8799 14 0,'0'0'40'0,"0"0"-30"16,0 0-10-16,0 0-23 16,0 0-15-16</inkml:trace>
  <inkml:trace contextRef="#ctx0" brushRef="#br0" timeOffset="68556">10413 8799 98 0,'-74'46'222'0,"48"-46"-107"16,1 0-23-16,2 0-10 15,5 0-7-15,7 5-10 16,4-2-13-16,4-1-9 16,3-2-17-16,0 0-10 15,0 0-10-15,0 0-6 16,21 0 1-16,17 0 30 15,19 0-6-15,2 0-6 16,-2 0-6-16,-4 0-3 16,-9 0-6-16,-5 0 2 15,-3 0-1-15,-3 0 1 0,-12 0-5 16,-6 0 2-16,-13 0-3 16,1 0 0-16,-3 0-6 15,0 0 4-15,0 14 2 16,-8 5 1-16,-25 5 12 15,-6 6-4-15,1-5-6 16,-1-3-3-16,6-1 4 16,10-5-3-16,5-5 2 15,5-3-3-15,11-8 0 16,2 3 0-16,0-3-2 0,0 0 1 16,0 0-7-16,0 0-6 15,12 2 11-15,11 4 2 16,10-4 2-16,1 1-1 15,0 3 0-15,-1 2 0 16,-5 5 2-16,-5-2 0 16,-5 2-2-16,-3 3 0 15,-9 3 2-15,-4 2-6 16,-2 3 6-16,0 0-2 16,-15-3 0-16,-21-2 1 15,-5 0 6-15,0-3-5 16,-8-2 1-16,8-9-3 15,0 0-2-15,2-5-11 16,13 0-21-16,1 0-11 16,11 0-18-16,2-8-38 0,9-16-33 15,3-13-11-15,0-14-64 16</inkml:trace>
  <inkml:trace contextRef="#ctx0" brushRef="#br0" timeOffset="69717">10892 8492 230 0,'0'0'115'16,"0"0"-45"-16,0 0-3 15,0 0 10-15,0 0-4 16,0 0-5-16,-72-32-32 15,18 26-14-15,-8 3-7 16,-5 3 6-16,-10 0-4 0,2 0 1 16,-6 0-3-1,1 3-12-15,-6 10 4 0,0-2-6 16,8 3 1-16,14-9 1 16,15 0-2-16,23 1 2 15,11-4-3-15,12 4-3 16,3-1 1-16,0 8-10 15,0 3 10-15,0 6 2 16,0 8 3-16,0 7 0 16,9 8-2-16,6 8 1 15,5 12 13-15,-2 4-2 16,0 6 23-16,3 5-6 0,-6 3 6 16,0 6-6-1,-6-1-11-15,0-6 1 0,-3-7-6 16,-4-13-10-16,1-11 0 15,-3-9 3-15,0-12-6 16,0-8 4-16,0-9-3 16,0-7-1-16,0-4 2 15,0-2 0-15,0 0 1 16,0 0 4-16,10 0-8 16,23 0 4-16,17-8 2 15,27-14-3-15,15-2 2 16,0 0-5-16,1 0 2 15,-8 5 0-15,-5 3-2 16,-11 3 0-16,-10 5-1 16,-15 0 1-16,-11 2 0 0,-15 2 1 15,-8-2-1-15,-10 3 1 16,0 1 0-16,0 2 1 16,0-4 5-16,0 4-6 15,3-5 6-15,2 3-7 16,1-6 0-16,3-3-1 15,0 0 1-15,-2-2 1 16,4-5 1-16,-2-2-1 16,2-4 2-16,-1-10 5 15,-5-6-7-15,1-8 3 0,-2-9-1 16,-4 1 2 0,0-2 0-16,0-1-4 0,-7 5 8 15,-1 6-8-15,1 8 2 16,4 2-3-16,0 7 1 15,1 1 2-15,2 3-3 16,-3 3 2-16,0 0 1 16,0 8-2-16,-1 1 0 15,-1 1 1-15,2 4 1 16,-2-5 1-16,-2 2-1 16,-2 0 2-16,-3-6 4 15,1 1 1-15,-4-1 0 16,2 3-4-16,2 3-4 15,2 2 0-15,0 2-2 16,0 5 0-16,-12 4-4 0,-8 0 0 16,-19 0-3-1,-9 0 7-15,-5 0 0 0,0 7-1 16,6 4-11-16,2 2-46 16,9 11-91-16,6 0-96 15,13 1-244-15</inkml:trace>
  <inkml:trace contextRef="#ctx0" brushRef="#br0" timeOffset="70617">11629 8753 417 0,'0'0'121'0,"0"0"-65"15,0 0 6-15,0 0-7 16,0 0-13-16,0 0-22 15,0-2-8-15,0 2 0 16,29 0 5-16,12-3 17 0,10 3-3 16,0-2 3-16,-9 2-5 15,-9 0-11-15,-10 0-11 16,-12 0-3-16,-4 0-3 16,-4 0 0-16,-3 2-1 15,0 22 0-15,0 9 4 16,0 2 8-16,0-1 3 15,0-2-1-15,0-2-8 16,-3-4 2-16,3 4-2 16,0-3-4-16,0-3 0 15,0 2-2-15,0-7 1 16,-3-1-1-16,3-8 2 0,0 0-2 16,0-8-1-1,0-2-12-15,0 0-54 0,0 0-51 16,0 0-98-16,0-22-261 15</inkml:trace>
  <inkml:trace contextRef="#ctx0" brushRef="#br0" timeOffset="71685">12136 8505 276 0,'0'0'143'0,"0"0"-48"16,0 0-29-16,0 0-7 16,0 0-14-16,0 0-22 15,-103-49 20-15,67 44-10 16,-5 3-14-16,-5 2-9 15,-4 0-3-15,-3 0-4 16,-7 0-3-16,4 0-2 16,-1 0 2-16,6 0 4 15,13 5-2-15,12 1-1 16,8-4 0-16,8 3-1 16,-1-1 0-16,-4 3 0 0,0-1 3 15,1-4-1-15,-1 4-1 16,5 1-1-16,-1 2 0 15,1 4-1-15,-5 11 1 16,4 3 13-16,2 7 2 16,0 12 7-16,0 5-2 15,3 5 9-15,3 4-8 16,3 3 0-16,0-2 12 16,0 1-3-16,0 0-14 15,6-3 5-15,9-6-9 16,0-5-1-16,0-11 5 15,-6-5-7-15,3-10-4 16,-4-6-2-16,-2 0 12 0,1-8-8 16,-4-2-7-1,-1-4 3-15,-2-2-1 0,0 0-1 16,3 0 5-16,4 0-6 16,4 0 0-16,17 0 0 15,13 0 6-15,18 0-1 16,9 0 0-16,6-2 1 15,3-7-4-15,-5 4-1 16,-3-1 1-16,-2 4-1 16,-7 2-1-16,-4 0 1 15,-5 0-1-15,-10 0 1 16,-5 0 0-16,-12 0 0 0,-6 0 1 16,-6 0-2-16,-6 0 0 15,-1 0 2-15,-5 0 2 16,0 0 1-16,0-2 2 15,0-12 22-15,0-5 1 16,0-5-20-16,0-3 1 16,0-5-5-16,0-5 2 15,0-11 0-15,0-6-7 16,0-2 1-16,0-6-1 16,-5-2-1-16,-4 3 1 15,0 2 1-15,3 5-1 16,3 11 0-16,1 4 0 15,2 1-2-15,0 9 1 16,0 2 0-16,0 6 0 16,0 10 0-16,0 0 1 0,0 9-1 15,0-1 0-15,0 0 0 16,0 0 2-16,0 3 0 16,-5-4 1-16,0-2 2 15,-3-2 1-15,-10-2-4 16,-7-1-2-16,-9 2-2 15,-17 4-3-15,-14 2 4 16,-1 3 1-16,1 0-1 16,-1 0 3-16,-2 0-4 15,-3 17-45-15,-12 7-123 16,2-9-231-16</inkml:trace>
  <inkml:trace contextRef="#ctx0" brushRef="#br0" timeOffset="126962">7378 8294 130 0,'0'0'201'16,"0"0"-109"-16,0 0-2 16,0 0-9-16,0 0-4 15,0 0-14-15,-13-27-11 16,13 14-10-16,0-4-11 15,0-1 10-15,0-1-1 16,0-7-7-16,0-4-3 16,0-5-1-16,3-10-9 0,18-9-4 15,3-10-6-15,12-14 0 16,3-9-7-16,2-13-1 16,0-17 0-16,6-15-2 15,4-9 0-15,3 2 0 16,5 16 0-16,-5 21 0 15,-7 30-1-15,-11 16 1 16,-16 24 0-16,-7 11 2 16,-8 8 2-16,-5 7-4 15,0 1 4-15,0-1-2 16,0 3-1-16,0 1 5 16,0 0-6-16,0 2 0 0,3 0-2 15,0 0-5-15,-3 0 1 16,9 18 2-16,0 17 4 15,3 10 3-15,3 9 1 16,0 7 0-16,3 6 11 16,3 2-5-16,5 12 10 15,0 10-7-15,7 5 8 16,-5 5-6-16,-2-2-7 16,0-10-1-16,-1-9-2 15,-1-8-4-15,-4-5-1 16,-2-11 2-16,-3-8-2 15,-1-5 2-15,-4-11-2 16,-2-11 3-16,2-7-3 0,-8-9 0 16,4-2 0-1,-6-3 0-15,0 0 2 0,0 0-2 16,0 0-5-16,0 0-53 16,0-16-137-16,-8-14-83 15</inkml:trace>
  <inkml:trace contextRef="#ctx0" brushRef="#br0" timeOffset="129174">6956 6003 201 0,'0'0'234'16,"0"0"-121"-16,0 0-13 15,0 0-17-15,0 0-13 16,0 0-24-16,-149-6 14 16,139 6-15-16,5 0-12 0,2 0-1 15,3 0-1-15,0 0-6 16,0 0-2-16,6 0-23 15,35-8 0-15,25-13 9 16,29-6 4-16,21-5-2 16,15-6-3-16,5 4 0 15,10-4-3-15,-9 3-3 16,-6 4-1-16,-16 1-1 16,-14 8 1-16,-18 6-1 15,-12 6 2-15,-17 2-1 16,-10 1-1-16,-11 3 0 15,-9 1 0-15,-19 3-1 16,-5 0-5-16,0 0-46 0,-23 3-79 16,-24 18 11-1,-19 7-110-15,-14-4-198 0</inkml:trace>
  <inkml:trace contextRef="#ctx0" brushRef="#br0" timeOffset="130262">6946 5971 164 0,'0'0'135'16,"0"0"112"-16,0 0-189 15,0 0 4-15,0 0-10 16,0 0-9-16,-32-22-23 15,23 22-8-15,6 0-4 16,-2 0-5-16,0 0 3 0,3 0-4 16,-1 0 0-16,3 0 2 15,0 0-3-15,0 0 2 16,0 0-1-16,0 0 0 16,0 0-1-16,0 0-1 15,0 0 1-15,-6 19 6 16,0 10 12-16,0 14 36 15,1 4-17-15,2 7-7 16,0 8 11-16,-1 7 0 16,-2 3-7-16,4 4-9 15,2-4-11-15,0-8 9 16,0-6-10-16,0-8-4 16,0-14-2-16,5-6 0 0,8-9-5 15,-2-8-1-15,4-2 0 16,0-5 0-16,6-4-2 15,2-2 4-15,7 0-3 16,9 0-1-16,8 0 0 16,13-8 8-16,8-8-6 15,6-3-2-15,6-2 2 16,4 0-4-16,4-1 3 16,5 1-1-16,-4 2 1 15,-3-5 0-15,-5 3-1 16,-8 1-1-16,-4 2-1 15,5-1 2-15,-2 1 0 16,3-1 0-16,-8 0 1 16,-5 3-1-16,-5 3-2 15,-6 2 2-15,-7 3-5 0,-3 0 5 16,-5 3-1-16,-3 0-2 16,-10-4-2-16,-2 7 5 15,-6-4-1-15,-9 2 0 16,3 1 1-16,-6-3 0 15,-3 3 4-15,3 1-3 16,-3-4 5-16,0-1-2 16,0-4 1-16,0-2-1 15,0-7-1-15,0 2-2 16,0-9 10-16,0-5-4 0,-6-8 2 16,1-6-5-1,-2-5 0-15,1-2-1 0,-6-5 3 16,-2-4-6-16,-4-5 5 15,0 3-5-15,-2 2 2 16,2 9-1-16,-3 7-1 16,0 9 0-16,-1 2 0 15,2 0 2-15,-1 6-2 16,-2 5 0-16,-1 5-1 16,-9 11-3-16,-11 8-4 15,-12 0-2-15,-22 19-16 16,-14 21-42-16,-9 14-58 15,-1 5-70-15,5-4-79 16,2 1-88-16</inkml:trace>
  <inkml:trace contextRef="#ctx0" brushRef="#br0" timeOffset="130685">7532 5842 298 0,'0'0'167'0,"0"0"-29"15,0 0-31-15,0 0-14 16,0 0-30-16,0 0-41 16,12-8-17-16,-6 53 48 15,5 17 7-15,1 7-6 16,6 6-3-16,0 1-9 16,5-4-22-16,-2-3-7 15,-3-7-3-15,3-12-3 16,-6-7-6-16,0-8 1 15,-9-11-2-15,-1-8 0 16,-1-8-1-16,-4-8-46 0,0 0-39 16,0 0-39-1,-15-3-47-15,-15-18-21 0,-2-9-127 16</inkml:trace>
  <inkml:trace contextRef="#ctx0" brushRef="#br0" timeOffset="131138">7303 6147 396 0,'0'0'119'15,"0"0"-5"-15,0 0-9 0,0 0-11 16,0 0-29-16,0 0-23 15,-26-16-21-15,26 16-9 16,-4 0-6-16,1 0 0 16,0 8 0-16,-2 5 3 15,2 3 0-15,-1 3 0 16,1-6-4-16,3 3-3 16,0 1 0-16,0-4-2 15,0 5-1-15,10 1 1 16,10 0 3-16,1-4 0 15,5 5-2-15,2-2 2 0,-2-2-1 16,-3 4 3 0,-5-3-5-16,-2 0 2 15,-11-1 1-15,-1 0 1 0,-4 0-1 16,0 0 0-16,0-3 4 16,-15 1 0-16,-8-6-6 15,-2-8-1-15,-1 0-36 16,-2 0-26-16,7-5-37 15,10-25-54-15,2-12-66 16,9-7-101-16</inkml:trace>
  <inkml:trace contextRef="#ctx0" brushRef="#br0" timeOffset="131201">7303 6147 139 0</inkml:trace>
  <inkml:trace contextRef="#ctx0" brushRef="#br0" timeOffset="131304">7303 6147 139 0,'6'-30'146'0,"1"17"-37"0,-2 3-15 0,3 1-33 0,2 4-15 15,1 0-11-15,1-3-8 16,4-1-11-16,1 2-11 16,7-4-5-16,6 0-18 15,-1-2-127-15,-5 2-219 16</inkml:trace>
  <inkml:trace contextRef="#ctx0" brushRef="#br0" timeOffset="131813">7990 5898 251 0,'0'0'249'0,"0"0"-107"15,0 0-29-15,0 0-18 16,0 0-26-16,0 0-25 16,-62-58-18-16,58 58-22 15,-1 0-3-15,-1 0-1 16,1 15 2-16,-2 7-2 0,4-1-4 16,3 6 4-1,0 2-6-15,6 1 4 0,18-1-3 16,5 2 5-16,4-3 3 15,6-1-3-15,-3-6 0 16,-4 3-2-16,-5-5 2 16,-9 2 4-16,-7 1-3 15,-7-6 0-15,-4-1-1 16,0-4 3-16,-18 0 2 16,-15-8-1-16,3-1 3 15,-2-2-6-15,2 0 0 16,9-7 5-16,9-26-6 15,12-4-3-15,0-9 1 0,0-8 1 16,30-1-4 0,11-4-1-16,13 3-1 0,0 10 4 15,-4 12-72-15,-5 10-136 16,-16 8-188-16</inkml:trace>
  <inkml:trace contextRef="#ctx0" brushRef="#br0" timeOffset="127988">9855 7505 28 0,'0'0'348'15,"0"0"-233"-15,0 0-3 16,0 0-5-16,0 0 0 16,0 0-34-16,-2 21-21 0,2-21-9 15,0 0-2-15,0 0-13 16,0-10 1-16,13-14 16 15,15-19-10-15,4-15 7 16,6-9-6-16,10-11-12 16,-1-5-14-16,2-5 2 15,-5-6-9-15,1-10-1 16,-6-2 0-16,-5 6-1 16,-4 7 0-16,-3 10 0 15,-9 10 2-15,-9 15-3 16,-6 7 0-16,-3 10 1 15,0 12 2-15,0 10 2 16,0 8-3-16,0 9 2 16,0 2 4-16,0 0-5 15,0 0-2-15,0 0-1 0,0 0-6 16,0 0 1-16,3 2 3 16,9 15 2-16,-1-1 2 15,2 0 3-15,-1 0-4 16,-4-6 0-16,-2 4 4 15,3 0-4-15,0-4 0 16,0 8 0-16,9 6 0 16,-3 6 7-16,9 10 3 15,2 3-3-15,2 8 3 16,-2 2 0-16,0 12 2 0,4 1-3 16,1 6-3-1,3 4-1-15,11 4-6 0,0 3 3 16,3-1 9-16,1 9-3 15,-3 5 0-15,1 9-8 16,-3-9 3-16,-1-11-1 16,-9-15 3-16,-1-24-4 15,-15-15 0-15,-3-12-2 16,-9-10 1-16,-6-4-1 16,0-3-2-16,0 1-38 15,0 0-49-15,-27-3-99 16,-8 0-82-16,-14 0-157 15</inkml:trace>
  <inkml:trace contextRef="#ctx0" brushRef="#br0" timeOffset="132601">9557 5513 281 0,'0'0'114'0,"0"0"-17"16,0 0-16-16,0 0-11 15,0 0-9-15,0 0 6 16,-149-24-8-16,149 21-16 16,0 1-24-16,9 2-14 15,38-3-5-15,30-2 13 16,25-3-1-16,22-3-3 16,16-8 3-16,9 6 7 15,2 0 1-15,13-1-1 16,1 4-10-16,-1-4 5 15,-6 0-6-15,-22 4-2 16,-16 0-1-16,-14-4 3 16,-11-2-4-16,-11 2 7 0,-22-1-4 15,-26 4-4-15,-18 8-1 16,-18 3-1-16,0 0-2 16,-46 0-50-16,-36 33-39 15,-44 7-143-15,-24 2-278 16</inkml:trace>
  <inkml:trace contextRef="#ctx0" brushRef="#br0" timeOffset="133644">9617 5578 287 0,'0'0'134'16,"0"0"-16"-16,0 0-18 15,0 0-12-15,0 0 1 16,0 0-33-16,0-33-16 0,0 31 0 16,-6 2-7-16,1 0-10 15,-2 0-6-15,7 0-8 16,-3 0-1-16,3 0-5 16,0 0 0-16,-3 0-1 15,3 0-2-15,0 0 0 16,0 0-7-16,0 0 1 15,0 21 2-15,-2 12 4 16,2 3 6-16,0 12 2 16,0 6-1-16,0 8 13 15,2 2 10-15,16 2-1 16,3-1 2-16,2-6-10 0,-2-8-11 16,0-6 4-1,1-5-4-15,-8-11 1 0,-2-5-6 16,-4-5 5-16,-1-3-4 15,-4-8-1-15,0 0-1 16,-3-8-2-16,2 0-1 16,8 0-1-16,11 0-2 15,17 0 2-15,27-21 7 16,19-12-3-16,7 2-3 16,4-1-1-16,-5 2 1 15,2 12-1-15,18 1 0 16,20 4 1-16,19 2 4 15,5-4-5-15,-8 1-2 16,-12 2 2-16,-16 2 0 16,-13 3-3-16,-14 0 3 0,-19 6 2 15,-13-8-2-15,-8 4 0 16,-12 0 2-16,-9 0-2 16,-9 2 1-16,-13 0-1 15,-5 3 5-15,-1 0-2 16,-2 0-1-16,0 0 8 15,4-5 2-15,-1-6 7 16,0 0 1-16,3-4-14 16,-4-5-3-16,-2-1 2 15,4-6 1-15,-4-2 0 16,0-8-1-16,0-3 0 16,-4-10-1-16,-16-2 1 0,-4-2-3 15,-6-7 11 1,1 0-6-16,-1-1-3 0,9 3 5 15,3 8-8-15,10 14 1 16,2 8 0-16,6 12-1 16,-4 10 1-16,-1 1-1 15,-1 6-1-15,-15 0-2 16,-14 0-4-16,-22 0 5 16,-23 3 0-16,-15 18 1 15,-7 4-8-15,1-1-7 16,9-4-28-16,15 0-39 15,12-5-53-15,14-6-63 16,7-6-89-16,11-3-107 0</inkml:trace>
  <inkml:trace contextRef="#ctx0" brushRef="#br0" timeOffset="134107">10365 5422 404 0,'0'0'135'0,"0"0"-14"16,0 0-13-16,0 0-37 16,0 0-32-16,0 0-10 15,-3 14 20-15,13 18 25 16,1 8-14-16,7 5-2 15,0 6-12-15,3 2-4 16,6 3-10-16,2 4-16 16,1-2-9-16,-1-2 1 0,-1-5-6 15,-5-8 1-15,-10-8-2 16,-5-8-1 0,-8-9-13-16,0-7-65 0,0-5-68 15,-5-6-30-15,-19 0-42 16,-3-30-296-16</inkml:trace>
  <inkml:trace contextRef="#ctx0" brushRef="#br0" timeOffset="134702">9968 5679 363 0,'0'0'122'0,"0"0"-52"15,0 0-12-15,0 0-8 16,0 0-18-16,0 0-17 16,35-123-6-16,-20 123-3 15,3 0-4-15,3 0 4 16,-6 22 5-16,0 2 1 15,-7-3 4-15,2 0-3 16,-5-5-4-16,-2-2-2 0,-3-3-2 16,0 7-3-1,0-2 4-15,-5 5 5 0,-16 1-5 16,0-3 2-16,3-6-2 16,6-2-3-16,4-9 1 15,8 1-1-15,0-3-1 16,0 0 3-16,0 0 4 15,0 0 19-15,0 0-10 16,0-3-13-16,8-5-5 16,7 3 2-16,3 1-2 15,5 4-2-15,8 0 2 16,-2 0 0-16,4 0 0 0,3 12 2 16,-3 2-1-1,-4-1 0-15,-12 2 2 0,-4-1 1 16,-10 2 5-16,-3 0 10 15,0 0 30-15,-16 3-15 16,-17 0-8-16,2-2-15 16,-8-5-6-16,6-7-1 15,3-2-4-15,4-3-8 16,8 0-87-16,9-8-59 16,9-27-185-16</inkml:trace>
  <inkml:trace contextRef="#ctx0" brushRef="#br0" timeOffset="135046">10773 5462 352 0,'0'0'222'16,"0"0"-132"-16,0 0-20 15,0 0 5-15,0 0-54 16,0 0-4-16,41-32 4 16,6 19 3-16,-1 2 11 15,-8 8-8-15,-9 3-7 16,2 0 2-16,-11 0-6 16,4 19-3-16,-6 3 7 0,-3 7 3 15,0 6 4-15,-7 2 7 16,-1 3-7-16,-1 3-6 15,-1-6-5-15,-2 1-9 16,-3-4-5-16,0-1-2 16,0-1-65-16,0-8-142 15,0-6-131-15</inkml:trace>
  <inkml:trace contextRef="#ctx0" brushRef="#br0" timeOffset="136717">7466 5382 224 0,'0'0'173'0,"0"0"-123"0,0 0 71 16,0 0-31-1,0 0-31-15,0 0 11 0,25-22 9 16,6-21-8-16,12-17-11 15,13-15-3-15,12-8-25 16,1-6-17-16,5 4-5 16,1-3-6-16,2 5-4 15,3-3 3-15,2 6-3 16,-2 2 3-16,-8 9-2 16,-10 7 0-16,-5 2 1 15,-12 3-2-15,-4 1 0 16,1 0 1-16,-4 8 1 15,-5 7-2-15,-6 14 0 16,-12 12-9-16,-7 6 9 16,-1 9 0-16,-2 0 0 0,-2-2 0 15,0-1 0-15,0-2 2 16,4 0 4-16,1-6 1 16,2-2 4-16,7-3 1 15,1-3-1-15,0 6 1 16,-4-1 1-16,-4 6 5 15,-8 5 3-15,1 1-6 16,-3 2 1-16,0 0-5 16,0 0 2-16,0-6-3 15,3-2 2-15,9-5-1 16,4-3-1-16,1 0 0 16,-8 5 1-16,-4 3-1 0,-1 8 2 15,-4 0-2-15,0 0-3 16,0 0-6-16,0 0 0 15,0 0-1-15,3 0 0 16,0 0-1-16,2 0 1 16,1 0 2-16,6 0 0 15,6 11 1-15,3 7-2 16,5 1 2-16,2 11 1 16,1 1-4-16,4 10 3 15,5 10 1-15,10 2 0 16,2 9 0-16,4-1 0 15,0 6-2-15,-1-3 0 16,-6-5-2-16,1-8 6 0,-6-6-6 16,-1-3 2-16,-2-7 1 15,-6 3-3-15,-4-3-3 16,-5 2-36-16,-10-6-61 16,1 5-59-16,-5-1-53 15,-4-3-87-15</inkml:trace>
  <inkml:trace contextRef="#ctx0" brushRef="#br0" timeOffset="147468">7291 2671 125 0,'0'0'192'16,"0"0"-113"-16,0 0-8 16,0 0 11-16,0 0-14 15,0 0-25-15,-54-43-24 16,51 43-19-16,-2 0-4 16,-1 0-20-16,-3 5-68 0,0 12-103 15</inkml:trace>
  <inkml:trace contextRef="#ctx0" brushRef="#br0" timeOffset="165158">7650 3089 188 0,'0'0'131'0,"0"0"-34"16,0 0 9-16,0 0-4 0,0 0-23 15,0 0-27-15,-21 0-15 16,21 0-32-16,30 0-4 15,56 0 23-15,71 0 2 16,69 0 10-16,59 0-10 16,42-7-23-16,6 7 8 15,-9 0-11-15,-36 0 0 16,-41 0 8-16,-39 0-5 16,-39 0-3-16,-42 0 0 15,-37 3 4-15,-37 3-2 16,-24-4-2-16,-19-2-2 15,-7 3-6-15,-3 5 7 0,-9 1-14 16,-54 6-49-16,-29 4-107 16,-24-3-184-16</inkml:trace>
  <inkml:trace contextRef="#ctx0" brushRef="#br0" timeOffset="166276">7973 3120 100 0,'0'0'250'16,"0"0"-139"-16,0 0-26 0,0 0-43 16,0 0-26-16,0 0 5 15,-5-3-3-15,-10 27 1 16,-3 9 4-16,0 6-14 16,0 13 30-16,-3 6-5 15,-2 7-21-15,-1 1 5 16,4 3-12-16,-1-2 1 15,6-7-1-15,5-11-3 16,10-8 5-16,0-11-8 16,0-10 0-16,21 3 18 15,9-7-16-15,14-1 15 0,20-6-3 16,18-4 5 0,22-5 5-16,16 0-20 0,13 0-2 15,4 0 3-15,5 0 0 16,7 0-5-16,-1 0 0 15,7 0 0-15,-4 0 4 16,9 0-4-16,7 0 0 16,0 0 5-16,-13 0-4 15,-15 0 1-15,-20 0-2 16,-12 0 2-16,-3 0-1 16,-5 0-1-16,-1 0 0 15,-3 3-2-15,-13 2 2 16,5 6-2-16,1-1 1 15,17 1 2-15,14 0-2 0,-1-3 1 16,-2 2 0-16,-11 0 3 16,-20-6-3-16,-16-1 2 15,-22 0-2-15,-17-3 1 16,-12 2-2-16,-7-2 1 16,2 0 0-16,-1 0 1 15,2 0 3-15,1 0-3 16,0 0-1-16,0 0 1 15,-7 0 3-15,-1 0 0 16,-7-5-4-16,3-2 2 16,-3-8 0-16,0 2-1 15,0-9-1-15,0-2 4 16,0-2 2-16,0-9-5 0,-10-5-1 16,2-3 0-1,-1-5 2-15,0-3 1 0,2-5-3 16,2-9 0-16,2-4 2 15,0-3 0-15,1 0-2 16,-1 2 0-16,-7 12 4 16,-2 6 0-16,-5 13 7 15,-1 4 4-15,-6 11 22 16,3 5-34-16,-3 5-1 16,4 4 3-16,5 2-4 15,-1 2 2-15,-1 4-3 16,-10-3 0-16,-29 5 1 0,-39 0-1 15,-54 0-5 1,-47 16 2-16,-33 8-150 0,-14 0-134 16</inkml:trace>
  <inkml:trace contextRef="#ctx0" brushRef="#br0" timeOffset="167175">8343 3219 193 0,'0'0'125'16,"0"0"-47"-16,0 0 2 0,0 0-30 16,0 0-28-1,0 0-4-15,16-27-16 0,12 27 20 16,-2 0 3-16,-1 0-19 15,-2 0 9-15,-5 0-9 16,-10 11-5-16,-2 5 4 16,-6 2-3-16,0-1-2 15,0 1 1-15,-8 1 5 16,-13-3-4-16,0 3-1 16,1-1-1-16,-1-4 9 15,9-4-9-15,-1-1 0 16,5-1-2-16,5-3 7 0,3 1-5 15,0-6 0 1,0 0 0-16,0 0-3 0,6 0 3 16,12 0 0-16,5 0-3 15,-2 5 7-15,-1 3-3 16,-5 3-1-16,1-1 0 16,-11 4-2-16,2-1 2 15,-7 3 0-15,0 0-3 16,0 0 4-16,-12-5-1 15,-15 0 0-15,-8-6 4 16,-4 0-4-16,0-2 0 16,6-3 0-16,10 0-9 15,11 0-152-15,9 0-35 16</inkml:trace>
  <inkml:trace contextRef="#ctx0" brushRef="#br0" timeOffset="167498">8865 3104 321 0,'0'0'151'16,"0"0"-55"-16,0 0 1 15,0 0 5-15,0 0-55 0,0 0-14 16,12-22-19-1,-12 22-5-15,0 0 5 0,0 17-7 16,3 12 0-16,-3 6 4 16,0 8-2-16,0 3 8 15,0 1-16-15,0 4-1 16,0 2 9-16,-12-4-8 16,-1-2-1-16,5-6 3 15,0-6-1-15,4-6-4 16,1-5-30-16,0-5-176 15,3-6-241-15</inkml:trace>
  <inkml:trace contextRef="#ctx0" brushRef="#br0" timeOffset="167927">9272 3252 370 0,'0'0'136'0,"0"0"-80"15,0 0-10-15,0 0 8 16,0 0-45-16,0 0-5 16,-12-19 2-16,8 19-5 15,-1 0 16-15,2 4-12 16,0 2-3-16,1 5 9 0,-1 2-11 15,3 1 5 1,0 4-1-16,0-1-1 0,0 3 7 16,0-1-8-16,11 0 2 15,7 0 11-15,-3 0-10 16,0-1 6-16,-4 1 0 16,-4 0 0-16,-4-1 12 15,-3-1-22-15,0-1 4 16,0-3 1-16,-10-2-3 15,-13-1 0-15,-1-2 1 16,-6-3-3-16,-2-5-2 16,2 0-6-16,6 0-115 15,7-10-73-15,7-12-106 16</inkml:trace>
  <inkml:trace contextRef="#ctx0" brushRef="#br0" timeOffset="168093">9236 3171 306 0,'0'0'102'0,"0"0"-40"15,0 0-14-15,155-27-13 16,-95 27-26-16,-8 0-8 16,-6 0-2-16,-26 8-5 15,-12 14-208-15</inkml:trace>
  <inkml:trace contextRef="#ctx0" brushRef="#br0" timeOffset="168421">9750 3176 381 0,'0'0'155'16,"0"0"-48"-16,0 0-1 16,0 0-27-16,0 0-57 15,0 0-11-15,25 3-10 16,-17 27 11-16,-3 13 19 0,-1 4-15 16,-1 12-4-16,-3 3 4 15,0-4-9-15,0 1 5 16,0-6-12-16,0-3 2 15,0-8 5-15,0-2-6 16,0-8-1-16,0-5 0 16,0-9-5-16,0-4-96 15,0-14-189-15</inkml:trace>
  <inkml:trace contextRef="#ctx0" brushRef="#br0" timeOffset="168770">10094 3388 364 0,'0'0'85'0,"0"0"-69"15,0 0 35-15,0 0 18 16,0 0-27-16,172-6-14 15,-136 6-5-15,-8 3-11 16,-14 15-2-16,-7 4-9 16,-7 5 4-16,0 7 0 0,0 1-2 15,0 2 20 1,0 4-22-16,0 0 7 16,0-5-2-16,-3-1-4 0,-1-6 2 15,4-7-4-15,0-9 0 16,0-5 6-16,0-2-6 15,0-6-45-15,-3 0-104 16,-5 0-179-16</inkml:trace>
  <inkml:trace contextRef="#ctx0" brushRef="#br0" timeOffset="168931">10155 3652 231 0,'0'0'135'0,"0"0"-104"0,0 0 1 16,0 0 17-16,160-36-25 16,-91 24-18-16,-5 1-6 15,-7 0-21-15,-13 2-374 16</inkml:trace>
  <inkml:trace contextRef="#ctx0" brushRef="#br0" timeOffset="169224">10811 3091 470 0,'0'0'147'15,"0"0"-23"-15,0 0-39 16,0 0-49-16,0 0-33 15,0 0 1-15,3 64 27 16,-3-13-7-16,0 5-9 16,0 8 8-16,0 6-21 15,0 2 1-15,0 0-1 16,0-8 1-16,0-8 2 16,0-10-5-16,0-12-39 15,0-9-127-15,0-15-157 16</inkml:trace>
  <inkml:trace contextRef="#ctx0" brushRef="#br0" timeOffset="169680">11122 3412 333 0,'0'0'150'0,"0"0"-78"16,0 0 1-16,0-143-7 15,0 120 12-15,-23 4-39 16,-1 3-24-16,4 5 13 16,2 9-19-16,5 2-4 15,5 0-5-15,1 8 1 16,7 19-1-16,0 5 0 0,0-4 0 16,0 5 4-16,10-1 0 15,8-2-4-15,-7 2 0 16,1 0 3-16,1 0-2 15,-11 0-1-15,1 3 0 16,-3-1-2-16,0-3 2 16,0-6 0-16,0-6-1 15,-18-3 3-15,0-8-11 16,0-3 9-16,1-5 0 16,1 0 10-16,8-2-7 15,5-20 5-15,3-7-6 0,0-5 2 16,0-10-1-1,21-9-3-15,23-14 0 0,13-5-2 16,14-1-29 0,4 10-54-16,-13 12 6 0,-14 16-7 15,-19 14-45-15,-17 7-44 16</inkml:trace>
  <inkml:trace contextRef="#ctx0" brushRef="#br0" timeOffset="171128">3395 3048 511 0,'0'0'124'16,"0"0"-19"-16,0 0 1 16,0 0-40-16,0 0-14 15,0 0-21-15,-15-76 12 0,28 37-14 16,31-15-28-16,27-20 16 16,30-15-15-16,33-11-2 15,39-11 4-15,28 2-2 16,23 2 5-16,2 7-7 15,-15 13 2-15,-21 7 5 16,-28 5-2-16,-16 0-3 16,-6-1 2-16,8-7-3 15,1-4 10-15,0 3-11 16,-15 13 3-16,-18 12 1 16,-19 13 0-16,-19 11-4 15,-32 11 0-15,-12 12 7 16,-19 0-7-16,-7 4 0 0,2 4 0 15,-2-5 5 1,10 1-5-16,0-1 0 0,8-1 11 16,-1 3-9-16,-7 0 21 15,-10-1-6-15,-5 6-13 16,-1-3 20-16,-2 3-17 16,0 2 9-16,0-4-1 15,0 2-3-15,0-1 17 16,0 3-12-16,0 0-10 15,0 0 13-15,5-3-19 16,-5 3 2-16,0-3-3 16,2 3 5-16,4 0-9 15,9 0 4-15,17 0-2 16,16 6-7-16,11 20 9 16,13 15 0-16,5 7-4 0,3 11 8 15,3 10-6-15,-5 9 2 16,2 8 0-16,-3-1-4 15,9 3 7-15,3-5-3 16,1-5 2-16,1-6-2 16,-4-2 5-16,-5-7-5 15,2 2 0-15,-1-4 0 16,-6-2 0-16,-8-6 0 16,-12-7-1-16,-8-14 3 15,-13-10 0-15,-8-9-2 16,-8-6-8-16,-9-1 5 15,-11-6-174-15,-8 0-441 0</inkml:trace>
  <inkml:trace contextRef="#ctx0" brushRef="#br0" timeOffset="190382">3223 286 345 0,'0'0'190'0,"0"0"-63"0,0 0-8 15,0 0-32-15,0 0-31 16,0 0-19-16,0 0 14 16,116 19 25-16,69-19-21 15,46-19-17-15,42-3-10 16,37 1-10-16,28-1-9 16,19 7 5-16,10-4-11 15,8 3 1-15,14 3-4 16,16-1-1-16,-4 4 1 15,6-1 3-15,-1-2-2 0,-8-4 0 16,-5 2 0 0,-28 6-1-16,-50 7-2 0,-56 2-1 15,-64 0 1-15,-64 0 2 16,-51 8 1-16,-41-3-1 16,-21-2-2-16,-13-3 2 15,-5 0 0-15,0 0-19 16,0 0-26-16,-11 0-45 15,-30 0-94-15,-28-8-271 16</inkml:trace>
  <inkml:trace contextRef="#ctx0" brushRef="#br0" timeOffset="191651">3384 286 511 0,'0'0'142'16,"0"0"-22"-16,0 0-25 15,0 0-25-15,0 0-35 16,0 0-22-16,3 30 23 15,-3 15 31-15,0 11-24 16,0 16-6-16,-12 8 1 16,-6 9-5-16,0 4-6 0,0 0-9 15,4-1-7-15,2-13-6 16,12-12 1-16,0-13-4 16,0-16 0-16,20-12-1 15,16-2-1-15,3-5-1 16,12-5 0-16,5-4 2 15,17-6 0-15,35-4-1 16,35 0 3-16,38-20-3 16,32-3 0-16,26 4 1 15,13 8-1-15,15 8 0 16,21 3 1-16,18 0 4 16,15 0-2-16,14 0-3 15,11 0-5-15,10 0 4 0,13 0 2 16,17 0 1-1,2 0 1-15,-2 0-3 0,-14 0-13 16,-30-6-21-16,-28 2 20 16,-37 4 5-16,-37 0 9 15,-37 0 0-15,-37 15 6 16,-29 2-6-16,-21-4-1 16,-19-2 0-16,-14-7 1 15,-4-4 2-15,-6 0-1 16,-7 0 0-16,-7 0 1 15,-12 0 0-15,-14 0-2 16,-12 0 2-16,-12-2-2 16,-6 0 9-16,0-4-2 15,0-1 6-15,-1-4 4 0,1-6-9 16,1-7 1-16,2-11-3 16,-3-15-1-16,9-17 2 15,-1-19-5-15,7-10 0 16,3-11 2-16,-1-2 0 15,-2-1 2-15,-8 3-4 16,-10 3 5-16,0 8-5 16,0 21 1-16,-6 19-2 15,-12 23 12-15,3 15-13 16,0 12 4-16,3 6-4 16,1 0 0-16,-10 0 1 0,-7 0-2 15,-16 0 1 1,-18 0 0-16,-18 0 0 0,-24 0-16 15,-24 0-32-15,-41 13-89 16,-36 11-187-16,-31-4-522 16</inkml:trace>
  <inkml:trace contextRef="#ctx0" brushRef="#br0" timeOffset="192400">4343 620 596 0,'0'0'84'0,"0"0"17"15,0 0 1-15,0 0-40 16,0 0-44-16,0 0 1 15,16-107 7-15,-5 88-4 16,-4 9-8-16,-2 5-8 0,-5 5-2 16,0 0-4-1,6 0-13-15,0 5 12 0,6 16 1 16,0 3 0-16,-4 8 0 16,-1 3 5-16,-4 3 0 15,-3 2-4-15,3-3 2 16,-3-2-3-16,0-3 3 15,0-11-1-15,0-7-1 16,0-3-1-16,0-6-4 16,-6-3 4-16,-19 1 8 15,-6-3-8-15,-3 0 0 16,8 0-4-16,8 0 4 16,6 0 0-16,12 0 0 0,0-5-1 15,0-4-16 1,3 2-23-16,33-7 8 0,8 4 8 15,9-4 17-15,7-2-63 16,-4-2-134-16,-5-5-79 16</inkml:trace>
  <inkml:trace contextRef="#ctx0" brushRef="#br0" timeOffset="192674">4840 358 391 0,'0'0'154'0,"0"0"-82"0,0 0 21 15,0 0 0-15,0 0-62 16,0 0-20-16,0 67 9 16,0-11 51-16,0 7-23 15,-6-3-18-15,-1-1-16 16,4 2-1-16,1 1-11 15,-4-4 5-15,-1-1-5 16,-1-10-2-16,3-6-30 16,5-15-115-16,0-12-171 15,0-14-145-15</inkml:trace>
  <inkml:trace contextRef="#ctx0" brushRef="#br0" timeOffset="192957">4968 730 151 0,'0'0'163'16,"0"0"-90"-16,0 0-12 16,0 0-18-16,0 0 12 15,151-80-12-15,-122 77-5 16,-8 3-8-16,-9 0-7 16,-3 0-9-16,-7 4-6 15,-2 22-6-15,0 0 11 16,0 9 10-16,-23 2-5 15,0-2 5-15,2-4-11 16,6-6-4-16,6-3-5 16,9-3-3-16,0-6 0 0,0-2-9 15,24-11-15-15,17 0-22 16,16-4-13-16,7-30-37 16,5-4-103-16</inkml:trace>
  <inkml:trace contextRef="#ctx0" brushRef="#br0" timeOffset="193271">5778 337 141 0,'0'0'419'0,"0"0"-307"0,0 0 0 16,0 0-33-16,0 0-31 16,0 0-30-16,-8 40 22 15,-5 6 9-15,1 8-7 16,-2 6-19-16,-11 7 3 16,-1 3 3-16,-4 4-11 15,-5 4-9-15,5-1-2 16,4-5-7-16,11-6-3 15,9-21-40-15,6-14-110 0,0-17-99 16,3-11-116 0</inkml:trace>
  <inkml:trace contextRef="#ctx0" brushRef="#br0" timeOffset="193682">5901 722 273 0,'0'0'154'15,"0"0"-76"-15,0 0 9 16,0 0-12-16,0 0-35 16,0 0-24-16,77-78-10 15,-69 78-4-15,5 0 4 16,-2 0-2-16,-2 3 0 16,2 5-2-16,-4 0-2 0,-1 3-2 15,-4 2-2-15,-2 1 1 16,3 3 2-16,-3 0 1 15,0-1 1-15,0-2 0 16,0-4 2-16,0-7 3 16,0 0-6-16,7-1 0 15,11 4 0-15,5 1 13 16,6 2-7-16,2-1 2 16,-5 3-4-16,-5 2-2 15,-6 0 4-15,-3-2-1 16,-6-3 1-16,-4 0 4 15,-2 3-2-15,0 4-7 16,-2 5 6-16,-31 4-4 0,-2 3 4 16,-1-3-7-1,6-3-40-15,15-11-155 0,9-5-205 16</inkml:trace>
  <inkml:trace contextRef="#ctx0" brushRef="#br0" timeOffset="194093">6526 631 333 0,'0'0'170'0,"0"0"-83"16,0 0-7-16,0 0 13 0,0 0-44 16,0 0-23-16,31-40-9 15,-31 40-17-15,0 13 1 16,0 10 11-16,0 8 4 15,0-2-16-15,0 1 9 16,0-6-8-16,12-8 1 16,5-11 2-16,7-5-4 15,3 0 10-15,6 0-10 16,-4-8 11-16,1-13-5 16,-7 5-2-16,-5 0-2 15,-5 4 7-15,-2 5 6 16,-4 2 11-16,-7 5-7 15,2 0-19-15,1 0 0 16,0 0-22-16,2 21 22 16,0 14 4-16,-5 4 6 0,0 7 2 15,0 1-4-15,0-3 0 16,-7-5-3-16,-2-3-5 16,4-12-74-16,-2-11-179 15,7-7-223-15</inkml:trace>
  <inkml:trace contextRef="#ctx0" brushRef="#br0" timeOffset="194393">7222 340 763 0,'0'0'157'0,"0"0"-94"16,0 0 22-16,0 0-10 16,0 0-38-16,0 0 2 15,0 77 34-15,0-26-35 16,-2 5-18-16,-16 8-5 16,-3 6-9-16,0 7-5 15,3 6 6-15,0 8-7 16,9-9-1-16,3-8-22 15,4-19-49-15,2-12-83 16,0-14-117-16,-3-8-220 0</inkml:trace>
  <inkml:trace contextRef="#ctx0" brushRef="#br0" timeOffset="194956">7662 687 472 0,'0'0'281'0,"0"0"-206"15,0 0 5 1,0 0 10-16,0 0-21 0,0 0-30 15,5-13-16-15,-5 13-4 16,0 0-16-16,0 3-3 16,0 5 0-16,0 5 0 15,0 6-2-15,0 5-3 16,6 5 4-16,6 0 1 16,9 6 3-16,7 0 0 15,-2-1 0-15,0 1-1 16,-4-8 2-16,-8-3-4 15,-5-8 2-15,-3 0 2 16,-6-3-3-16,0-4-1 16,0 2 0-16,0-7 0 15,-23-1-1-15,-11-3-7 0,5 0-39 16,2-5-32-16,9-19-10 16,10-8-5-16,5-8 4 15,3-3-65-15,0 0-57 16,0 0 143-16,8-2 67 15,7 3 2-15,6-1 21 16,0 7 71-16,2 7 11 16,2 8-22-16,-4 8-26 15,2 2-18-15,1 8-26 16,6 3-11-16,-1 0-1 16,-2 0-68-16,-9 11-275 0</inkml:trace>
  <inkml:trace contextRef="#ctx0" brushRef="#br0" timeOffset="195449">8479 636 432 0,'0'0'196'0,"0"0"-103"16,0 0 19-16,0 0-10 15,0 0-34-15,0 0-28 16,-3-45 0-16,-1 45-4 15,-1 0-6-15,-4 0-30 16,-6 24-1-16,-3 11 1 16,3 4 6-16,0 7-3 15,7 2-3-15,5 3-1 16,3-6-3-16,0-7 3 0,11-8-5 16,17-17 5-16,1-8 2 15,1-5 3 1,-4 0-1-16,2-8 5 0,-8-11-2 15,-2-7 0-15,-12-1 3 16,-6-5 2-16,0 5-11 16,0 3-3-16,-26 11-5 15,-5 7-40-15,8 6-55 16,8 0-118-16,9 0-204 16</inkml:trace>
  <inkml:trace contextRef="#ctx0" brushRef="#br0" timeOffset="195924">9204 505 608 0,'0'0'98'0,"0"0"-57"16,0 0 47-16,0 0-32 0,0 0-44 15,0 0 4-15,56-8 11 16,-27 8 13-16,2 0-8 16,-5 0-16-16,-8 0 2 15,-3 0-3-15,-3 0 0 16,-3 0-9-16,-1 19-5 16,-8 10 0-16,0 11 11 15,0 6 8-15,0 0-5 16,0 4-1-16,0-5-10 15,0-7 1-15,0-6-4 16,0-8-1-16,0-5-14 16,0-8-36-16,0-4-60 0,0-7-61 15,0 0-131-15</inkml:trace>
  <inkml:trace contextRef="#ctx0" brushRef="#br0" timeOffset="196109">9212 665 280 0,'0'0'244'16,"0"0"-174"-16,0 0-35 15,0 0 29-15,0 0-15 16,182-15 2-16,-102 15-39 16,-3-3-12-16,0-3-1 15,-5 4-100-15,-2-10-137 0,-6 0-98 16</inkml:trace>
  <inkml:trace contextRef="#ctx0" brushRef="#br0" timeOffset="196494">10063 460 357 0,'0'0'145'16,"0"0"-51"-16,0 0 40 16,0 0-40-16,0 0-40 15,0 0-32-15,2-29-3 16,-2 29 2-16,-12 0-7 15,-6 7-7-15,0 12-4 0,7 3-3 16,4 0 2 0,2 4-2-16,5-2-2 0,0 0 1 15,0 3 1-15,12-3 0 16,11 1 4-16,1 3 0 16,-3-4-2-16,-4 3 0 15,-4-9 0-15,-13 2-2 16,0-5 0-16,0 1 0 15,-15-2 0-15,-11-7 5 16,-2 2 0-16,2-9 1 16,5 0-4-16,6 0 5 15,7-16-1-15,4-11-2 16,4-8-4-16,0-7-3 16,15-2-2-16,26 2-45 15,10 4-2-15,0 11-44 0,-7 3-59 16,-8 8 22-16,-13-1-52 15</inkml:trace>
  <inkml:trace contextRef="#ctx0" brushRef="#br0" timeOffset="196815">9806 176 559 0,'0'0'129'0,"0"0"-19"0,0 0-34 15,0 0-29-15,0 0-25 16,0 0 39-16,3 107 47 16,4-37-44-16,-2 8-18 15,-5 7-8-15,0 1-9 16,0 1-7-16,0 2-12 15,0-1-4-15,-5-10-2 16,-2-14-2-16,1-18-2 16,1-20-26-16,2-10-31 15,-4-8-45-15,-1 0-56 16,-2-8-37-16,-3 0-200 16</inkml:trace>
  <inkml:trace contextRef="#ctx0" brushRef="#br0" timeOffset="197163">9088 75 53 0,'0'0'628'0,"0"0"-529"16,0 0-2 0,0 0 10-16,0 0-25 0,0 0-55 15,0 11-22-15,0 44 1 16,6 28 48-16,-6 13-8 16,0 11-17-16,0 6-5 15,0-6-2-15,-3-6-10 16,0-7-8-16,-1-16-1 15,1-12-3-15,-2-18-5 16,2-15-57-16,-7-14-67 16,5-6-82-16,-3-8-186 15</inkml:trace>
  <inkml:trace contextRef="#ctx0" brushRef="#br0" timeOffset="197578">8166 224 526 0,'0'0'147'16,"0"0"-104"-16,0 0 19 16,0 0 3-16,0 0 17 15,0 0-25-15,43 137-5 16,-32-75-11-16,-1 12 6 15,-8 14-8-15,-2 6-18 16,0 10 4-16,0 6-11 16,0-8-7-16,0-15-5 15,0-17-2-15,0-24-55 16,0-20-90-16,0-12-80 16,0-14-445-16</inkml:trace>
  <inkml:trace contextRef="#ctx0" brushRef="#br0" timeOffset="198370">6634 278 455 0,'0'0'130'0,"0"0"-42"16,0 0 14-16,0 0-15 16,0 0-18-16,0 0-19 15,-69-65-3-15,69 65-13 16,0 0-18-16,0 0-11 16,0 0 3-16,0 0 1 15,0 0 3-15,0 0-6 16,0 0-1-16,0 0-2 15,0 0-1-15,0 0-2 16,0 0 0-16,0 0 0 16,0 0 2-16,0 0-2 15,0 0 2-15,0 0 0 0,0 0 3 16,-3 0 0-16,0 0-5 16,-2-4-2-16,-2-1 0 15,2 1-7-15,-1 1 8 16,1 1-1-16,-2-4 1 15,1 2 1-15,1 1-4 16,-2-3 3-16,-4 1-1 16,1 2 1-16,2-2 1 15,-5 3-1-15,1-1-26 16,1 3-21-16,1 0-21 16,2 0-2-16,8 0-13 15,-3 3-12-15,-4 10 9 16,2 2-18-16,-3 0-221 0</inkml:trace>
  <inkml:trace contextRef="#ctx0" brushRef="#br0" timeOffset="198639">6397 185 213 0,'0'0'140'0,"0"0"-35"16,0 0 25-16,0 0-24 16,0 0-19-16,0 0-42 0,-33-14-33 15,30 54 5-15,0 16 58 16,3 17-1-16,0 12-23 16,0 8-18-16,0 4-3 15,6 1-18-15,2-1-8 16,-1 2-4-16,-7-5-1 15,0-15-87-15,0-17-138 16,0-19-267-16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5:19.88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2916 800 794 0,'0'0'94'15,"0"0"-74"-15,0 0 47 16,0 0 43-16,0 0-52 15,0 0-49-15,34-6 22 16,-6 12 23-16,23-6-33 0,-1 0-4 16,12 0-9-16,4 0-6 15,11 0-2-15,0-9 0 16,-18 4-41-16,-23 5-107 16,-21 0-163-16,-15 8-263 15</inkml:trace>
  <inkml:trace contextRef="#ctx0" brushRef="#br0" timeOffset="174">3035 1122 241 0,'0'0'353'16,"0"0"-255"-16,0 0 28 16,0 0-19-16,154 6-30 15,-80-16-36-15,9-10 1 16,-21 18-36-16,-1 2-6 15,-32 0-53-15,-29 2-409 16</inkml:trace>
  <inkml:trace contextRef="#ctx0" brushRef="#br0" timeOffset="-1622">225 784 7 0,'0'0'345'16,"0"0"-169"-16,0 0-38 15,0 0 12-15,0 0-36 16,0 0-7-16,0 0-9 16,-156-4-17-16,135 2-15 15,3 2-15-15,0 0-17 16,5 0 1-16,0 0-11 0,13 0-9 16,0 0 3-16,0 0-17 15,26 0-1-15,35-5 0 16,24-6 5-16,41-16 5 15,-20 6-10-15,4 4 3 16,-2 2 1-16,-23 4-4 16,-8 0 0-16,-31 0-1 15,-17 11-6-15,-20 0-28 16,-9 0-69-16,0 6-80 16,-24 12 0-16,-18 4-109 15,-5 2-246-15</inkml:trace>
  <inkml:trace contextRef="#ctx0" brushRef="#br0" timeOffset="-1390">515 794 250 0,'0'0'263'0,"0"0"-91"15,0 0 4-15,0 0-44 16,0 0-44-16,0 0-12 16,-27-27-29-16,27 35-9 15,0 18-10-15,0-3 13 16,12 11 5-16,-6 12-1 15,19 7-26-15,-17 17 9 16,7-9-24-16,0-1 0 16,-9-11-3-16,17-16-1 15,-2-9-13-15,-1-3-77 16,8-10-107-16,-14-6-101 0,13 1-145 16</inkml:trace>
  <inkml:trace contextRef="#ctx0" brushRef="#br0" timeOffset="-1075">1065 294 670 0,'0'0'194'16,"0"0"-57"-16,0 0-12 0,0 0-4 15,0 0-41 1,-158 67-40-16,129-7 1 0,8 19-5 16,21 4 0-16,0 13-18 15,0 14-4-15,0-1 10 16,0 14-22-16,29-2 0 16,7-12 2-16,0-15-1 15,5-33-6-15,7-21-3 16,9-17-45-16,-5-11-51 15,14-10-79-15,-6-2-94 16,-22-13-84-16</inkml:trace>
  <inkml:trace contextRef="#ctx0" brushRef="#br0" timeOffset="-633">1400 1048 359 0,'0'0'147'15,"0"0"-33"-15,0 0 3 16,0 0-12-16,0 0-23 16,0 0-8-16,84-91-7 15,-49 78-1-15,3 11-23 16,-7 2-19-16,-8 0-3 16,-11 0-13-16,-12 15 3 15,0 22-9-15,0-2 2 16,0 11 9-16,0-3-12 15,0-12-1-15,0-4 0 0,0-21 3 16,0-6-1-16,0 0-2 16,0 0 0-16,0-9 16 15,3-12 12-15,10-3-1 16,-11-8-13-16,16-2-2 16,3-1 1-16,5 0-13 15,-3 8 2-15,-5 4 0 16,-2 9-2-16,-4 8-2 15,9 6 1-15,-6 0-2 16,11 24 1-16,-5 14 1 16,-3-6-9-16,12 5 3 15,-7-7-26-15,10-6-32 0,-19 0-44 16,-7-13-84 0,4 2-95-16,-1-13-215 0</inkml:trace>
  <inkml:trace contextRef="#ctx0" brushRef="#br0" timeOffset="-347">2081 580 404 0,'0'0'241'16,"0"0"-110"-16,0 0 5 15,0 0 27-15,0 0-51 16,0 0-62-16,-48-67-28 0,66 78 8 15,-1 10 19 1,17 14-13-16,-6 10-9 0,-12 12 11 16,2 7-19-16,-6 0-2 15,-9 18-1-15,2 10-12 16,-5 1 5-16,0 3-9 16,-3-23-4-16,-8-17 0 15,-4-8-71-15,6-16-88 16,-7-12-195-16,14-5-398 15</inkml:trace>
  <inkml:trace contextRef="#ctx0" brushRef="#br0" timeOffset="3755">7261 786 768 0,'0'0'218'16,"0"0"-142"-16,0 0 31 15,0 0-21-15,0 0-66 16,0 0-11-16,161-8 1 16,-93 8-9-16,-8 0 5 0,2 0-6 15,10 0-1-15,-17 0-3 16,-22 0-52-16,-15 0-160 16,-18 0-60-16,0 0-349 15</inkml:trace>
  <inkml:trace contextRef="#ctx0" brushRef="#br0" timeOffset="3959">7533 708 653 0,'0'0'186'16,"0"0"-32"-16,0 0-40 16,0 0-48-16,0 0-35 0,0 0-6 15,-28 34-22-15,38 2 27 16,-2 7 18-16,10 8-25 15,3-1-9-15,-1 1-7 16,1-6-5-16,4-7-2 16,-5-4-12-16,-6-4-99 15,4-2-249-15</inkml:trace>
  <inkml:trace contextRef="#ctx0" brushRef="#br0" timeOffset="1424">4035 649 804 0,'0'0'115'16,"0"0"-44"-16,0 0 1 15,0 0-34-15,0 0-20 16,0 0-5-16,0 0-13 16,146-55-1-16,-123 65 1 15,-2 9-3-15,-18 24 1 16,-3-3 2-16,0 10 0 0,-8 7-5 15,-19-2 8-15,-6 8-5 16,-18-10 3-16,22-13-1 16,5-22 15-16,21-1-13 15,3-17-1-15,0 0 7 16,0 3-4-16,0-3-4 16,23 0 8-16,38 0 10 15,-5 0-4-15,18-22-14 16,10-10-1-16,-20 0 0 15,20-6-91-15,-19 11-86 16,-3 6-189-16</inkml:trace>
  <inkml:trace contextRef="#ctx0" brushRef="#br0" timeOffset="1667">4590 639 657 0,'0'0'167'0,"0"0"-24"16,0 0-20-16,0 0-35 16,0 0-88-16,0 0 10 15,39-11-10-15,39 4 1 16,31-7 6-16,-16-7-4 16,11 6 3-16,-44 6-4 15,-34 6-2-15,-5 3-23 0,-21 0-115 16,-6 3-61-16,-27 6-58 15,-26 14-272-15</inkml:trace>
  <inkml:trace contextRef="#ctx0" brushRef="#br0" timeOffset="1842">4823 639 324 0,'0'0'154'0,"0"0"-9"16,0 0-6-16,0 0-42 15,0 0-25-15,0 0 12 16,47 141-34-16,-47-96-15 15,0-12-4-15,0 5-12 16,0 23-5-16,0-21-12 16,0 5-2-16,15 3 0 0,-15-37-15 15,3 22-97 1,-3-25-227-16</inkml:trace>
  <inkml:trace contextRef="#ctx0" brushRef="#br0" timeOffset="2189">5461 184 800 0,'0'0'220'15,"0"0"-65"-15,0 0-15 16,0 0-45-16,0 0-58 15,0 0-16-15,-118 37-20 16,103 28 4-16,-9 31 15 16,9 11-12-16,-3 5 4 15,18 14-5-15,0 3-4 16,0 4 4-16,26-4-7 16,-8-4 0-16,33-5 0 15,-3-28 1-15,-3-15-2 16,6-26 1-16,-13-30-16 15,-3-13-7-15,0-8-92 16,19 0-99-16,-3-24-106 16,8-24-366-16</inkml:trace>
  <inkml:trace contextRef="#ctx0" brushRef="#br0" timeOffset="2654">5934 711 682 0,'0'0'179'15,"0"0"-97"-15,0 0 7 16,0 0-16-16,0 0-21 0,0 0-16 16,62-80-19-16,-50 80-1 15,-9 5-12-15,8 25-1 16,2-1-4-16,7 1 1 15,1 7 0-15,-11-5 1 16,-2-8 1-16,1 3-1 16,0-21-1-16,3-5 3 15,-12 5 3-15,3-6-1 16,0 0 1-16,6 0 16 16,-6-6 16-16,-3-7 4 15,0-5-29-15,0-6-12 16,11-6 14-16,4-2-8 15,3 5 4-15,-5 1-4 16,0 10-6-16,0 13-1 16,2 3 0-16,3 0-10 0,-7 10 5 15,19 20-2-15,-9 5 7 16,5-3-2-16,-1 11 2 16,-14-4-3-16,14-4-25 15,-2 3-92-15,-2-14-70 16,-3-5-105-16,-18 0-284 15</inkml:trace>
  <inkml:trace contextRef="#ctx0" brushRef="#br0" timeOffset="2876">5975 1032 516 0,'0'0'205'0,"0"0"-74"16,0 0 4-16,0 0-72 15,0 0-60-15,0 0 40 16,128-16 12-16,-48 8-11 16,6 8-22-16,1 0-18 15,-10 0-1-15,-15 0-3 16,-14 8-44-16,-24 13-172 16,-22 4-103-16,-2 1-178 15</inkml:trace>
  <inkml:trace contextRef="#ctx0" brushRef="#br0" timeOffset="3141">6325 1165 383 0,'0'0'178'0,"0"0"-58"15,0 0-8-15,0 0-63 16,0 0-37-16,0 0 3 16,13 3 21-16,5 8-10 15,-3 3-15-15,-7 10 5 16,-2-3 4-16,-6 6 12 15,0 2 15-15,0-2-25 16,0 0-2-16,0-6 9 16,0-8-15-16,0-5 10 15,0-5 5-15,15-1-17 16,12-2 5-16,5 0-10 16,14 0-2-16,10-8-5 15,6-21-25-15,0-3-168 16,-14-8-208-16</inkml:trace>
  <inkml:trace contextRef="#ctx0" brushRef="#br0" timeOffset="3449">6536 230 788 0,'0'0'199'0,"0"0"-31"0,0 0-28 16,0 0-66 0,0 0-54-16,0 0-8 0,-38 141 9 15,76-44 16-15,28-1 0 16,2 0-18-16,-20 6 12 16,6 2-23-16,-22 17-4 15,-8 14-2-15,-13-14 1 16,-8 2-3-16,-3-8 0 15,0-34-2-15,0-15 2 16,-14-18-34-16,-1-21-81 16,-18-9-153-16,0-4-261 15</inkml:trace>
  <inkml:trace contextRef="#ctx0" brushRef="#br0" timeOffset="5879">9148 690 220 0,'0'0'263'16,"0"0"-171"-16,0 0-37 15,0 0-34-15,0 0-21 16,0 0 0-16,-18-3 0 16,12 3 4-16,6-11-1 15,0 11-1-15,-3 0 9 16,1 0 45-16,2 0 23 15,0-3 6-15,0-7-19 16,0-4-2-16,0 4 2 16,5-4-25-16,-5 10-12 0,15 4-3 15,1 0-25-15,-3 0 3 16,12 0-4-16,-14 15-7 16,7 20 4-16,-6 13 5 15,0-2-2-15,-6-1 5 16,-6 1-5-16,0-12 7 15,0-15-4-15,0-17-3 16,0-2 4-16,0 0-3 16,0 0 15-16,0 0 32 15,0-10 20-15,6-6-22 16,6-13-38-16,-3-2-8 16,6 0 13-16,-3-9-11 0,2 5 1 15,4 6 0-15,12 12 0 16,-4 4-5-16,-2 13 2 15,-6 0-3-15,9 0-1 16,-6 3-1-16,-3 18-2 16,5 20 4-16,-13-15 1 15,-2 9 2-15,31-6 0 16,-9-10-5-16,-12 19-6 16,11-14-143-16,-14 2-101 15,21-10-197-15</inkml:trace>
  <inkml:trace contextRef="#ctx0" brushRef="#br0" timeOffset="5009">8448 610 392 0,'0'0'250'16,"0"0"-52"-16,0 0-29 16,0 0-35-16,0 0-24 0,0 0-24 15,-7-86-25-15,4 86-19 16,-9-3-10-16,6 3-6 16,-12 0-18-16,-8 7-8 15,-4 21 0-15,1-1 0 16,-4 8 6-16,17 2-6 15,1 0 0-15,7 9-3 16,8-11 4-16,0 7-3 16,12-9 2-16,23-9-5 15,16-6 4-15,11-18-25 16,4 2-44-16,14-2-7 16,-8-2-52-16,-13-16-40 15,-12-17-104-15,-17 2-230 0</inkml:trace>
  <inkml:trace contextRef="#ctx0" brushRef="#br0" timeOffset="5270">8844 316 315 0,'0'0'243'0,"0"0"-57"15,0 0-29-15,0 0-5 16,0 0-30-16,0 0-20 15,-93-90-36-15,91 90-23 16,-1 0 0-16,0 0-28 0,-2 7-12 16,5 23-5-1,0 8 4-15,0 1 0 0,5 23 1 16,-2-6-1-16,2-2 2 16,8 6-4-16,5-16-23 15,2 4-83-15,4-8-182 16,3-13-239-16</inkml:trace>
  <inkml:trace contextRef="#ctx0" brushRef="#br0" timeOffset="6655">11566 746 617 0,'0'0'180'15,"0"0"-77"-15,0 0 28 0,0 0-33 16,0 0-54 0,0 0-44-16,-15-3-1 0,48 3 1 15,8 0 14-15,16 0-8 16,-9 0 18-16,11-5-2 16,1 5-15-16,-4 0 5 15,1 0-8-15,-13 0-3 16,-11 0 6-16,-18 0-5 15,-9 0-1-15,-1 0 14 16,-5 0 4-16,0-17 19 16,-18 2-25-16,-23-4-7 15,8-2 8-15,-2 18-8 16,-1 0-4-16,9 3 6 16,12-2-8-16,6-4 6 0,9 3-6 15,0-1 1 1,0 4-4-16,0 0 1 0,6 0-15 15,12 2 5-15,15 11 12 16,8 3 11-16,-5 5-11 16,5 0 0-16,8-9 6 15,-18 12-5-15,-13-3 0 16,-3-5 3-16,-9-3-2 16,-6-2-4-16,0-1-2 15,-3 10-22-15,-35 7-71 16,-4-3-176-16,9 2-418 15</inkml:trace>
  <inkml:trace contextRef="#ctx0" brushRef="#br0" timeOffset="7161">12980 580 909 0,'0'0'180'0,"0"0"-36"16,0 0-8-16,0 0-75 15,0 0-41-15,0 0-6 16,-11 43-14-16,4-6 15 0,-1-2-11 16,-2 5 0-1,-1 3 10-15,-4-20-11 0,0 8-1 16,7-21 1-16,5-1-1 15,-1-8 5-15,4-1-6 16,0 0 8-16,0 0 32 16,0-10-13-16,0-14 7 15,0-8-17-15,0 2-17 16,9-7 13-16,7-9-14 16,-3 1 0-16,0-3 3 15,-1 8 1-15,-1 11-4 16,7 2 0-16,-8 13 0 15,1 14-6-15,-2 0 3 16,-3 0-5-16,15 0 7 16,-6 19-9-16,8 13 3 0,5 11 7 15,-8-13 0-15,1 4-4 16,-6 1 4-16,-1-3-7 16,-2 11-16-16,6-8-44 15,-9-7-45-15,-2-11-44 16,-5-11-64-16,-2-2 9 15,0-4-137-15</inkml:trace>
  <inkml:trace contextRef="#ctx0" brushRef="#br0" timeOffset="7336">12895 770 383 0,'0'0'192'0,"0"0"-64"0,0 0 6 15,0 0 0-15,0 0-36 16,0 0-31-16,80-27 14 15,5 22-27-15,5-8-4 16,-10 6-24-16,-12 0-19 16,-23 7-7-16,-18 0-40 15,-27 7-295-15</inkml:trace>
  <inkml:trace contextRef="#ctx0" brushRef="#br0" timeOffset="10710">2610 2981 601 0,'0'0'185'0,"0"0"-90"16,0 0 31-16,0 0-21 15,0 0-41-15,0 0-57 16,124-75-3-16,-44 62-4 15,12 5 6-15,1 3-7 16,-4-3 1-16,-29 2-30 16,-25 3-101-16,-29 3-159 15,-6 17-221-15</inkml:trace>
  <inkml:trace contextRef="#ctx0" brushRef="#br0" timeOffset="10876">2855 3086 379 0,'0'0'175'15,"0"0"-8"1,0 0-15-16,0 0-30 0,0 0-50 16,0 0-35-16,90 45 8 15,-34-45-22-15,11 0-20 16,18-14 2-16,-13 1-5 16,5-5-146-16,-21 7-259 15</inkml:trace>
  <inkml:trace contextRef="#ctx0" brushRef="#br0" timeOffset="16570">4258 2548 163 0,'0'0'436'0,"0"0"-288"16,0 0-32-16,0 0-10 16,0 0-15-16,0 0-26 0,-15-19-22 15,10 32-35 1,-11 31 3-16,4 9 15 0,-5 11 7 16,11 0 3-16,-5 3-17 15,-7-5-17-15,15-6 15 16,-7-8-17-16,5-8 1 15,-5-8 3-15,10-14-1 16,0-12-1-16,0-1-2 16,0-5 1-16,0 0-6 15,0 0 1-15,0 0-6 16,39-2-17-16,9-9 15 16,2-18 5-16,3 7-1 15,-5-2 8-15,-9-8-2 16,-13 17 4-16,-8-5-2 0,-15-1 5 15,-3 10-4-15,0-7 6 16,0 7 6-16,0-2 7 16,0-1 28-16,0 4-8 15,0 1 0-15,0 4-2 16,-11 5-24-16,-4 0-6 16,12 29-8-16,-18 19 0 15,12 11 4-15,3 8-4 16,3-3 0-16,3-5-2 15,29-2 6-15,-11-1-11 16,3-11 3-16,-9 6-69 16,-12-3-69-16,13-3-225 15</inkml:trace>
  <inkml:trace contextRef="#ctx0" brushRef="#br0" timeOffset="20817">13420 2219 1111 0,'0'0'143'0,"0"0"-62"15,0 0-9-15,0 0-3 16,0 0-53-16,0 0-4 15,-6 24 5-15,6 27-2 16,6 11 12-16,-6-12-16 16,0 1-7-16,7 0 19 15,-7-17-21-15,0-1 0 0,0-12-1 16,0-10 4-16,0-11-2 16,0 0-3-16,0 0 0 15,0 0 22-15,0-3-13 16,0-25 13-16,0-13-12 15,0-15-9-15,0-17 8 16,0-9-9-16,-10-12 0 16,4-2-1-16,-3 13 4 15,9 5-3-15,0 25 0 16,0 13 2-16,27 8-8 16,5 12 1-16,11 10-5 15,-2 7 5-15,-5 3-4 16,-4 0 0-16,-5 22 6 0,-6 13-2 15,-3 7-2-15,-13 14 6 16,-5 3 1-16,0-2-1 16,-8-9 1-16,-13-14 0 15,3-5-1-15,3-1 3 16,0-12-4-16,10 5 2 16,5-16-5-16,0-5-1 15,0 6-5-15,2-6 1 16,22 2 2-16,9 1 8 15,8-1-7-15,1-2 7 16,3 6-5-16,-4 7 0 16,-5 12-7-16,-7 9 10 15,-5 12 0-15,-9-7 3 16,3 11-5-16,-13-8 4 0,-5-8 0 16,0-7 1-16,0-11-1 15,-11 0 0-15,-27-13 1 16,-16-3 3-16,-15 0-1 15,-11 0-3-15,-12-12-23 16,-6 11-79-16,5-5-147 16,11-10-266-16</inkml:trace>
  <inkml:trace contextRef="#ctx0" brushRef="#br0" timeOffset="21773">105 5224 618 0,'0'0'204'16,"0"0"-99"-16,0 0 41 15,0 0-27-15,0 0-32 16,0 0-40-16,0 0-5 15,-29-3 12-15,29 3-34 16,0-3-1-16,0-7-5 16,11-1-12-16,40-2 4 15,3 0-6-15,25 2 0 16,-4 0-1-16,-13 3-2 16,12 3-1-16,-12 5-26 15,-26 0-53-15,-12 0-44 0,-24 0-150 16,-9 16-119-1</inkml:trace>
  <inkml:trace contextRef="#ctx0" brushRef="#br0" timeOffset="22003">379 5238 400 0,'0'0'188'0,"0"0"-35"16,0 0-12-16,0 0-30 15,0 0-5-15,0 0-38 16,-21-6-19-16,21 6-17 15,0 9-30-15,3 18-2 16,3 7 25-16,11 9-9 0,-1-1 7 16,2 6-19-1,-16 0-3-15,7-7-1 0,-9-7 0 16,0-2-28-16,0-5-117 16,0 0-164-16,24-3-358 15</inkml:trace>
  <inkml:trace contextRef="#ctx0" brushRef="#br0" timeOffset="22380">1156 4869 641 0,'0'0'202'0,"0"0"-16"15,0 0-30-15,0 0-55 16,0 0-17-16,0 0-18 16,-109-110-28-16,105 110-8 15,4 0-29-15,0 16 0 16,-11 37 2-16,-12 33 0 16,5 18 20-16,-7 16-17 15,14 25 5-15,-12 0 9 16,-5 7-14-16,7 6 5 15,1-11-5-15,20 0-4 16,0-6 6-16,5-15-7 16,20-14-1-16,7-23 0 0,9-23 3 15,-5-18-7-15,0-21-16 16,-9-20-36-16,2-7-40 16,19-17-59-16,9-34-96 15,8-14-216-15</inkml:trace>
  <inkml:trace contextRef="#ctx0" brushRef="#br0" timeOffset="30462">3664 5278 614 0,'0'0'101'0,"0"0"-14"0,0 0-10 16,0 0 12-16,0 0-36 16,0 0-18-16,-27-3-2 15,49 0-29-15,1-13 9 16,24 5-6-16,10 1-3 15,-1-1 6-15,6 5-10 16,-14 5 0-16,-4-8-2 16,-16 4-79-16,-2 5-106 15,-23 0-111-15</inkml:trace>
  <inkml:trace contextRef="#ctx0" brushRef="#br0" timeOffset="30650">3675 5558 596 0,'0'0'79'0,"0"0"-38"15,0 0 39-15,0 0-7 16,0 0-16-16,159-16-3 16,-92 6-33-16,-10-4-17 15,2 14-8-15,4 0 1 16,-21 0-155-16,-9 0-228 15</inkml:trace>
  <inkml:trace contextRef="#ctx0" brushRef="#br0" timeOffset="24279">2461 4641 592 0,'0'0'211'0,"0"0"-64"15,0 0-17-15,0 0-22 16,0 0-16-16,0 0-45 16,-7-18-8-16,7 18-12 15,4 0-23-15,2 0 11 16,6 0-15-16,12 8 0 15,12 27 29-15,13 20-7 16,2 23 6-16,0 20-4 0,-4 23-10 16,-11 13 9-16,-10 5-20 15,-13 0-3-15,-11-4 14 16,-2-2-12-16,-5 0-2 16,-37-2 0-16,-21-8-8 15,-7-11-24-15,-2-13-93 16,6-13-118-16,11-16-149 15</inkml:trace>
  <inkml:trace contextRef="#ctx0" brushRef="#br0" timeOffset="29856">1763 5772 470 0,'0'0'110'0,"0"0"-3"16,0 0 28-16,0 0-10 15,0 0-57-15,0 0-21 16,-54-152-29-16,58 118-10 15,10-4 7-15,4 3-4 16,0 11 11-16,-6 11-14 16,6 7-8-16,-3 6 0 15,6 0 0-15,5 0-5 0,0 24 3 16,-1 6-2-16,-4 4 4 16,-6 4 0-16,-10 4 0 15,1-1-2-15,-6-6 2 16,0-11-1-16,0-11 0 15,0-5 2-15,0-8 6 16,0 0-2-16,0 0 0 16,0 0 18-16,0-24-21 15,0-3-2-15,0-7 2 16,0-6 4-16,9 5-6 16,5 1 0-16,1 1 2 15,-2 6-4-15,5 5 2 0,0 7-3 16,2 15-1-1,6 0-3-15,16 15 6 0,-6 31-4 16,-6 11 5-16,-7 5-7 16,-10 7 7-16,-8 0 0 15,1-10-1-15,-4-3-1 16,-2-13-97-16,0-11-270 16</inkml:trace>
  <inkml:trace contextRef="#ctx0" brushRef="#br0" timeOffset="8558">156 2826 725 0,'0'0'164'0,"0"0"-39"15,0 0 17-15,0 0-43 16,0 0-38-16,0 0-14 16,0 0-24-16,-33-29-8 15,45 26-14-15,35-1 3 16,19-6 1-16,11 5-5 16,11-3 0-16,-1 3 0 15,-15 2 2-15,-13-2-6 16,-23 5-7-16,-18 0-62 15,-18 0-41-15,0 0-72 16,-36 0-99-16,-12 8-203 0</inkml:trace>
  <inkml:trace contextRef="#ctx0" brushRef="#br0" timeOffset="8758">318 2810 424 0,'0'0'164'15,"0"0"-19"-15,0 0-13 16,0 0-31-16,0 0-14 15,0 0-5-15,-44 99-15 16,44-42 0-16,0 1-17 16,0-2-8-16,0-2-16 0,0-4-17 15,0 1 2 1,0-6-10-16,0-4-2 0,0-9-7 16,0-9-87-16,0-6-156 15,18-6-233-15</inkml:trace>
  <inkml:trace contextRef="#ctx0" brushRef="#br0" timeOffset="9132">809 2452 752 0,'0'0'197'0,"0"0"-27"16,0 0-10-16,0 0-59 16,0 0-31-16,0 0-4 15,-59-104-36-15,46 104-6 16,-7 21-6-16,-16 29-15 16,1 17 14-16,8 11-9 15,9 18-3-15,0 11 20 16,7 13-19-16,1 17 1 15,-21-1-1-15,18 8-3 16,8-2 3-16,0-12-6 16,5 0 0-16,28-26-7 15,5-18 7-15,6-23-23 0,2-25-27 16,3-19-37 0,13-17-31-16,2-2-40 0,13-10-128 15,-10-28-220-15</inkml:trace>
  <inkml:trace contextRef="#ctx0" brushRef="#br0" timeOffset="10409">1680 2576 665 0,'0'0'238'0,"0"0"-63"15,0 0-44-15,0 0-34 16,0 0-21-16,0 0-61 15,23-14-11-15,16 86 27 16,-1 26-1-16,-2 19 11 16,-3 4-7-16,-1 5-17 15,-22-9 16-15,1-6-29 16,-11-9 3-16,0-4-2 16,-11-2-1-16,-20-8-8 15,5-5-1-15,-12-13-50 16,-6-14-58-16,5-11-145 0,11-4-322 15</inkml:trace>
  <inkml:trace contextRef="#ctx0" brushRef="#br0" timeOffset="29061">1202 3280 385 0,'0'0'190'15,"0"0"-93"-15,0 0 39 16,0 0-33-16,0 0-32 16,0 0-2-16,0 0-32 15,-10-37-4-15,5 29 6 16,5-6-18-16,0-1 3 16,0-4-17-16,0-10-3 15,0-6 4-15,17 5-7 16,-4 14-1-16,1 3 0 15,4 13 2-15,2 0-8 16,-5 0-2-16,3 24-2 16,-3 11 5-16,1 5-2 15,7-3 7-15,-8 0 0 0,-4-1 2 16,-11-7-2-16,0 0 0 16,0-2 0-16,0-16-1 15,0-4 6-15,0-7-5 16,0 0 12-16,0-7-6 15,-5-23 11-15,5-5-17 16,0-13 1-16,0 3 0 16,5 2 2-16,8-5-3 15,-5 8 0-15,2 13 4 16,-2-2-11-16,4 21 7 16,3 8-5-16,9 0 2 15,14 13-14-15,-2 30 10 0,-3 10 5 16,-9 4 2-1,-6-9-3-15,2 2 3 0,-2 1-71 16,-3 5-159-16,-15 3-345 16</inkml:trace>
  <inkml:trace contextRef="#ctx0" brushRef="#br0" timeOffset="12799">5889 2280 413 0,'0'0'389'0,"0"0"-249"16,0 0 8-16,0 0-18 15,0 0-32-15,0 0-7 16,-53-104-43-16,53 96-12 16,0 6-2-16,0-1-20 15,0 3 8-15,-15 16-22 16,-18 43 5-16,9 21 21 0,-2 11-15 15,-7 18 3-15,10 15 5 16,-8 7-14-16,16 7 13 16,10 4-18-16,-10-13 1 15,15 2 10-15,0-9-9 16,0-12-2-16,15-5 0 16,18-23 2-16,3-7-8 15,8-21-9-15,3-14-29 16,12-16-11-16,13-21-47 15,8-3-31-15,1-3-115 16,-16-25-246-16</inkml:trace>
  <inkml:trace contextRef="#ctx0" brushRef="#br0" timeOffset="13504">6463 2559 413 0,'0'0'167'0,"0"0"-39"16,0 0 4-16,0 0 2 16,0 0-25-16,0 0-45 15,0-56-5-15,3 36-8 16,5 2-18-16,2 2-3 15,1 2-7-15,7 5-2 16,2-3-21-16,5 4 0 16,-1 8 2-16,-1 0-2 0,3 0 0 15,-1 25-1 1,-4 6 3-16,-10 12-4 0,-11 0 2 16,0 2 0-16,0-4-7 15,0-9 9-15,-8-11-2 16,-2-11 0-16,7-7 0 15,3-3 5-15,0 0-4 16,0 0 1-16,0 0 15 16,0 0-17-16,0-7 11 15,0-15-11-15,3-7 1 16,15-1 0-16,0-6-1 16,0 5 0-16,5-4-2 15,2 4 5-15,-4 9-3 0,-6 8 0 16,3 9 0-16,-2 5-6 15,6 0 3 1,2 0-2-16,-1 24 0 0,-2 7 1 16,-1 3 4-16,-7 1 0 15,-2-1 0-15,-4-4-5 16,-2-4 5-16,-5 1-30 16,0 0-68-16,0-1-128 15,-3-2-184-15</inkml:trace>
  <inkml:trace contextRef="#ctx0" brushRef="#br0" timeOffset="13895">6489 2970 532 0,'0'0'127'0,"0"0"20"16,0 0 3-16,0 0-39 15,0 0-16-15,0 0-27 16,-20-21-10-16,20 16-28 0,0-1-7 15,8 6 1 1,31 0-23-16,27 0 7 0,16-13 2 16,31-6-9-16,13 9 17 15,-10-6-18-15,-3 9 0 16,-34-5-1-16,-32 0 2 16,-5 12-2-16,-30 0-67 15,-6 12-97-15,-6 12-87 16,0 0-177-16</inkml:trace>
  <inkml:trace contextRef="#ctx0" brushRef="#br0" timeOffset="14449">6903 3134 655 0,'0'0'176'0,"0"0"-44"15,0 0-10-15,0 0-11 16,0 0-38-16,0 0-15 16,0-24-23-16,0 24-26 0,0 0-5 15,0 15 1 1,-7 4-5-16,-8 10 3 0,4-2 1 15,-2-3 1-15,13 3-5 16,0-3 0-16,0-2-5 16,3-9 5-16,22 3-8 15,4-11 0-15,7-5 3 16,2 0 0-16,-10 0 5 16,6-16 0-16,-19 3 1 15,21-3 2-15,-5 8-3 16,-20-3 4-16,-11 6-4 15,0 2 12-15,0-11-3 16,0 4-3-16,-3-4 24 16,-10 1-12-16,13 8 7 15,0 5 0-15,0 0-11 0,0 0 7 16,0 0-20-16,0 0 5 16,0 17-12-16,0 12 7 15,-8 5-1-15,8-2 0 16,0-2 5-16,0 5-9 15,0-4 4-15,0 4-25 16,8-8-22-16,-8-3-91 16,0-4-136-16,0-13-151 15</inkml:trace>
  <inkml:trace contextRef="#ctx0" brushRef="#br0" timeOffset="14794">7448 2037 568 0,'0'0'269'16,"0"0"-90"-16,0 0-13 15,0 0-32-15,0 0-48 16,0 0-34-16,-124-85-41 15,130 109-10-15,12 29 29 16,36 17 4-16,5 24-5 16,15 18 3-16,-9 11-14 0,-19 11 16 15,-15 4-19 1,-10 7-12-16,-9-7 20 0,-12 4-23 16,0-2 3-16,-9 1 0 15,-44 1 2-15,-18 0-10 16,-34 2-46-16,-22-10-73 15,-1-12-79-15,18-22-210 16</inkml:trace>
  <inkml:trace contextRef="#ctx0" brushRef="#br0" timeOffset="11867">4816 2754 703 0,'0'0'205'0,"0"0"-31"15,0 0-52-15,0 0-56 16,0 0-37-16,0 0-13 15,134-54 9-15,-60 41-12 16,1 5-12-16,-3 0 7 16,-10 6-8-16,-21-1-4 15,-20 3 0-15,-15 0-84 16,-6 0-82-16,0 0-65 16,-15 0-143-16</inkml:trace>
  <inkml:trace contextRef="#ctx0" brushRef="#br0" timeOffset="12065">5027 2690 415 0,'0'0'161'0,"0"0"-6"15,0 0-36-15,0 0-33 16,0 0-50-16,0 0 45 16,-5 107 12-16,5-55-55 15,0 8 20-15,2-10-18 16,11-6-31-16,-2-7 5 15,1 0-14-15,-6-13-15 16,3 0-59-16,0 0-220 16,21-7-418-16</inkml:trace>
  <inkml:trace contextRef="#ctx0" brushRef="#br0" timeOffset="18386">9124 2297 369 0,'0'0'308'0,"0"0"-148"16,0 0-1-16,0 0-32 16,0 0-37-16,0 0-17 15,-23-65-41-15,23 63-10 16,0-1-10-16,0 1-9 15,18 2-6-15,5 0 2 16,3 0 1-16,-1 10-9 16,-4 17 10-16,-6 8-1 15,-7 10 0-15,-8 11 3 16,0-2-12-16,-15 2 7 16,-21 0 2-16,-2-2 3 15,-1-1-3-15,-2-13 0 0,15-13 3 16,5-11-2-1,14-8 8-15,7-4-9 0,0-4 0 16,0 0-1 0,7 0 3-16,19 0-2 0,10-4 3 15,15-4 2-15,-1-3-2 16,0 3-3-16,-3 0-6 16,-1 2-15-16,-10 4-116 15,-5 2-110-15,-3 0-243 16</inkml:trace>
  <inkml:trace contextRef="#ctx0" brushRef="#br0" timeOffset="18708">9879 2376 192 0,'0'0'535'0,"0"0"-335"16,0 0-36-16,0 0-35 16,0 0-47-16,0 0-61 15,-113-20 9-15,89 27-30 16,3 20 0-16,0 9 2 16,6 7-1-16,7 6-1 15,5 2 0-15,3-1 5 16,8-3-4-16,25-16-1 0,12-4-1 15,3-13-6-15,8-14 5 16,-6 0-11-16,1 0-34 16,-7-22-59-16,-8-1-95 15,-3-10-202-15</inkml:trace>
  <inkml:trace contextRef="#ctx0" brushRef="#br0" timeOffset="18980">10152 1938 512 0,'0'0'328'0,"0"0"-106"16,0 0-55-16,0 0-50 16,0 0-46-16,0 0-36 15,-20-37 3-15,20 37-36 16,0 8-2-16,0 27-1 15,0 13 1-15,0 2 7 16,8 13-7-16,2-2 3 16,-2 3-10-16,7-3-6 15,3 0-75-15,0-4-52 16,2-4-188-16,1-5-415 16</inkml:trace>
  <inkml:trace contextRef="#ctx0" brushRef="#br0" timeOffset="19451">10393 2535 824 0,'0'0'127'0,"0"0"-31"16,0 0-8-16,0 0-2 15,0 0-35-15,0 0-37 16,122-121-8-16,-96 118 7 16,1 1-13-16,0 2 0 15,6 0-1-15,-13 8-1 16,1 21-1-16,-6 8 1 0,-6-7 2 16,3 2 4-16,6-8-4 15,-7 3 0-15,-4-13-1 16,1-5 3-16,-5-2 1 15,-3-7-3-15,12 0 0 16,-12 0 16-16,13-12-11 16,-5 2 4-16,7-4 11 15,6-1-13-15,2-12 5 16,1 0-11-16,0-1 4 16,5 5-1-16,-1 8-4 15,-8 6-3-15,7 9 2 16,-4 0-5-16,-1 3 5 0,-1 29-4 15,-16 5-1-15,4-4 1 16,-9 2-15-16,0-2-47 16,0 6-119-16,0 3-153 15</inkml:trace>
  <inkml:trace contextRef="#ctx0" brushRef="#br0" timeOffset="17322">8248 2588 587 0,'0'0'176'0,"0"0"-41"0,0 0-41 16,0 0-6-16,0 0-24 16,0 0-21-16,0 0-2 15,12-24-33-15,12 22-5 16,11-1 22-16,16-5-14 16,2 8-2-16,3-3-4 15,1 0-3-15,-3 3 3 16,-3-3-5-16,-13 3 0 15,-9 0-5-15,-11 0-15 16,-15 0-109-16,-3 0-178 16,0 0-348-16</inkml:trace>
  <inkml:trace contextRef="#ctx0" brushRef="#br0" timeOffset="17599">8494 2441 186 0,'0'0'546'0,"0"0"-371"15,0 0-11-15,0 0-7 16,0 0-71-16,0 0-39 16,-23-39-22-16,23 39-25 15,8 12 11-15,10 12-4 16,-5 14 1-16,2-6 26 0,-10 11-25 15,1-4 2-15,3 5-5 16,0-7-1-16,0-5-10 16,-9-5 2-16,6-1-51 15,-6-4-43-15,3-1-147 16,12 8-192-16</inkml:trace>
  <inkml:trace contextRef="#ctx0" brushRef="#br0" timeOffset="20082">11795 2529 592 0,'0'0'170'15,"0"0"-96"-15,0 0 37 16,0 0 9-16,0 0-40 16,0 0-31-16,-65-26-26 15,91 26-15-15,23 0 2 16,15-6-10-16,26 3 1 15,11-2 17-15,12-3-17 0,0 0 4 16,-16-8 0-16,-17 5-2 16,-29-4 11-16,-22 6-3 15,-14 6 0-15,-15 3 31 16,0-5-11-16,-2-5 13 16,-31-7-34-16,-14-1-1 15,-7 1-11-15,0 4 2 16,0 3 0-16,16 5 4 15,17 2 3-15,13 0-7 16,8 3 2-16,0-3 3 16,0 3-6-16,0 0 1 15,8 0-3-15,13 0-9 16,15 0 14-16,17 9-2 0,1 9 0 16,0 9 6-16,-7 0-5 15,-14 3-1-15,-4-1 0 16,-11-5 0-16,-6 0 0 15,-12-3 0-15,0 3-2 16,-3 3-9-16,-38 2-6 16,-10 1-117-16,0-4-146 15,4 4-307-15</inkml:trace>
  <inkml:trace contextRef="#ctx0" brushRef="#br0" timeOffset="33093">4770 4848 583 0,'0'0'206'16,"0"0"-84"-16,0 0-2 15,0 0-6-15,0 0-30 16,0 0-2-16,0 0-23 16,-18-57-25-16,18 57-12 15,0 0-22-15,0 24 0 16,0 22 13-16,8 7 4 16,2 14 5-16,1 0-19 15,1 2 1-15,-4 6 4 16,2-2-6-16,-7-7-2 0,-1-4 0 15,-2-7 2 1,0-9-7-16,0-8 5 0,0-14-43 16,3-5-51-16,4-12-89 15,4-7-101-15,14 0-151 16</inkml:trace>
  <inkml:trace contextRef="#ctx0" brushRef="#br0" timeOffset="33527">5492 4671 725 0,'0'0'177'0,"0"0"-26"0,0 0-21 15,0 0-65-15,0 0-32 16,0 0 5-16,-75 128-15 15,57-72 1-15,16 10-13 16,-11 13-1-16,10 9 3 16,1 6-13-16,-11-6 6 15,10-6-6-15,1-10 3 16,2-13-4-16,23-18 1 16,18-20-6-16,5-21 4 15,-2 0 2-15,3-30 0 16,4-17 6-16,-7-10-4 15,-8 1 21-15,-16 8 20 0,-13 2-12 16,-7 6-1-16,0 6-16 16,-18 7 3-16,-12 11-8 15,-6 10-9-15,-5 6 0 16,-3 0-2-16,-4 6-2 16,6 15-5-16,6 8-41 15,10 1-49-15,14 2-67 16,12-5-140-16,0-3-190 15</inkml:trace>
  <inkml:trace contextRef="#ctx0" brushRef="#br0" timeOffset="33808">5906 4838 798 0,'0'0'119'0,"0"0"15"16,0 0-9-16,0 0-41 16,0 0-51-16,0 0-31 15,54-17 20-15,8 6-3 16,10-2 0-16,8 2-9 16,4 0-9-16,-13 3 4 15,-21 8-5-15,-20 0-14 16,-21 0-40-16,-9 0-77 0,-6 8-51 15,-32 16 6 1,-7 0-112-16,0-5-126 0</inkml:trace>
  <inkml:trace contextRef="#ctx0" brushRef="#br0" timeOffset="33977">6181 4880 181 0,'0'0'210'0,"0"0"-38"0,0 0-21 16,0 0-19-16,0 0-31 15,0 0-31-15,-21 0-21 16,21 10-25-16,0 11-10 15,6 15 8-15,6 11 41 16,-9 10-21-16,5 4-34 16,-8 0-8-16,0 1 6 15,0-6-6-15,0-8-34 16,0-8-165-16,0-8-267 16</inkml:trace>
  <inkml:trace contextRef="#ctx0" brushRef="#br0" timeOffset="34315">6881 4396 826 0,'0'0'182'0,"0"0"-45"16,0 0 6-16,0 0-28 15,0 0-54-15,0 0-16 0,-101-86-26 16,101 129-18-16,-21 32 8 16,-12 29-2-16,-8 27 10 15,5 16 0-15,5 29-5 16,0 15-3-16,13 14-8 16,0 9 1-1,16-14 3-15,2-15-5 0,12-19 0 16,20-33-2-16,4-31-17 15,2-32-7-15,-10-33-26 16,16-21-82-16,-6-16-86 16,13-7-213-16</inkml:trace>
  <inkml:trace contextRef="#ctx0" brushRef="#br0" timeOffset="34840">7283 4788 864 0,'0'0'94'15,"0"0"-4"-15,0 0 5 16,0 0-25-16,0 0-30 0,0 0-28 15,83-82-8 1,-45 82 8-16,-9 2-12 0,-1 35 0 16,1 12-1-16,-22 5 3 15,4 7-2-15,-11 6 0 16,0-9 0-16,0-4 1 16,0-17 2-16,-3-21-3 15,3-10 0-15,0-6 2 16,0 0 5-16,0-6-1 15,0-23-2-15,18-14 3 16,-13 1-4-16,26-4-1 16,-19 0 9-16,12-2-6 15,-1 3 15-15,-11-3-12 16,15 13-4-16,-12 14 7 16,5 2-11-16,-2 17 0 0,3 2 0 15,5 0-4-15,5 31 0 16,-1 15 3-16,-4 5 1 15,-5 0-4-15,-3 2 3 16,-3 5 1-16,-7 4-12 16,-5-3-43-16,-3 0-114 15,0-14-127-15,-3-5-504 16</inkml:trace>
  <inkml:trace contextRef="#ctx0" brushRef="#br0" timeOffset="35084">7304 5406 585 0,'0'0'163'0,"0"0"-52"16,0 0-22-16,0 0 35 16,0 0-22-16,204-40-24 15,-117 24-21-15,8-6-25 16,5-4-14-16,1-4 5 15,6 3-23-15,-9 9-1 16,-18 9 0-16,-19 9-48 16,-30 0-50-16,-18 3-100 15,-13 21-103-15</inkml:trace>
  <inkml:trace contextRef="#ctx0" brushRef="#br0" timeOffset="35361">7859 5593 630 0,'0'0'215'16,"0"0"-131"-16,0 0 39 16,0 0-3-16,0 0-34 15,0 0-56-15,-7-18-12 16,7 50 22-16,0 13-20 0,0 6-5 15,0 8 1 1,0 5-11-16,10 0 6 0,-10 5-11 16,8-4 0-16,-4-9-6 15,-1-11 6-15,-3-12-78 16,0-12-180-16,0-11-150 16</inkml:trace>
  <inkml:trace contextRef="#ctx0" brushRef="#br0" timeOffset="35714">8222 5644 433 0,'0'0'282'0,"0"0"-175"0,0 0-40 15,0 0-2-15,0 0-24 16,0 0-1-16,-69 125 0 15,69-82-15-15,0 3 4 16,0-3-5-16,0-9-12 16,0 2 0-16,9-12-7 15,12-7 0-15,2-5-5 16,8-9 1-16,-11-3 3 16,1 0 21-16,8 0 13 15,-17-6-11-15,9-10-9 16,-8-3 7-16,-13 4-7 15,0-2-8-15,-10 1-7 0,-29 6-3 16,-2 7-44-16,-7-2-55 16,9 5-75-16,25-3-116 15,14-10-429-15</inkml:trace>
  <inkml:trace contextRef="#ctx0" brushRef="#br0" timeOffset="36084">8443 4170 908 0,'0'0'113'15,"0"0"0"-15,0 0 22 16,0 0-42-16,0 0-54 16,0 0-30-16,0 0-3 15,85 127 10-15,-18-31 23 16,2 18-7-16,-15 15-6 16,-13 6-1-16,-18 24-10 15,-7 10-1-15,-16 10-6 16,2 11-5-16,-2-11 3 0,-2-3-6 15,-25-11 0 1,-11-22-1-16,-5-29-21 0,2-33-39 16,2-28-90-16,6-26-162 15,7-19-422-15</inkml:trace>
  <inkml:trace contextRef="#ctx0" brushRef="#br0" timeOffset="37181">10147 4369 947 0,'0'0'142'0,"0"0"-33"0,0 0 7 15,0 0-44-15,0 0-42 16,0 0-14-16,0 21-11 16,0 24 9-16,0 3-1 15,0 3-7-15,-10-2 6 16,10-8-6-16,-18 2-3 16,10-4 5-16,8 0-7 15,-12-6-1-15,12-9 2 16,5 0 0-16,23-16-4 15,7-3 2-15,1-5 0 16,-4 0 2-16,-7 0-2 16,4 0 0-16,-14 0 0 15,6-11 3-15,5-2 2 16,-8 5-5-16,0-2 0 16,-12-7 5-16,-3 4-4 0,-3-6 6 15,3 1 12-15,-3 5-3 16,0-4 4-16,0 8 3 15,0 0-12-15,0 6 12 16,0 3-9-16,0 0 1 16,0 0-7-16,0 0-5 15,-3 18-5-15,3 15 2 16,0-1 0-16,0 8 2 16,0-4-1-16,0 0-1 15,0 4 0-15,6-7-1 16,-1 3 0-16,5-5-38 15,-7 3-44-15,-3 3-51 0,5-2-140 16,5-6-270 0</inkml:trace>
  <inkml:trace contextRef="#ctx0" brushRef="#br0" timeOffset="37512">11011 4658 792 0,'0'0'239'15,"0"0"-103"-15,0 0-11 0,0 0-21 16,0 0-41-16,0 0-32 16,-108-65-7-16,79 65-8 15,14 21 4-15,-5 6-11 16,4 8-3-16,11 6 14 15,-1 13-13-15,6-4-5 16,6 5 2-16,17-6 0 16,4-12 3-16,0-11-7 15,2-7 0-15,4-8-3 16,0-11 1-16,9 0-23 16,-1-8-23-16,-3-21-62 15,-2-8-109-15,-12-3-262 16</inkml:trace>
  <inkml:trace contextRef="#ctx0" brushRef="#br0" timeOffset="37786">11240 3940 869 0,'0'0'179'15,"0"0"-25"-15,0 0-6 16,0 0-75-16,0 0-30 16,0 0-31-16,-6 30 0 0,6 16 27 15,0 15-19 1,8 6-2-16,5 0-6 16,1 5-11-16,-2-5 9 0,3-3-10 15,-2-2-28-15,-2-11-82 16,-2-6-169-16,5-7-425 15</inkml:trace>
  <inkml:trace contextRef="#ctx0" brushRef="#br0" timeOffset="38319">11540 4636 961 0,'0'0'174'0,"0"0"-80"15,0 0 30-15,0 0-23 16,0 0-58-16,0 0-4 16,26-131-23-16,-5 117-6 15,2 6-5-15,5 8 0 16,-2 0-6-16,2 0 1 15,1 0 0-15,-9 24-1 16,-2 17 1-16,-5-1 0 16,-8 0-3-16,-2-1 2 15,-3-3 1-15,0-7 0 16,0-7 2-16,0-9-6 0,-3-5 4 16,3-5 0-1,0-1 3-15,0-2-2 0,0 0 5 16,0-5 1-16,3-16-7 15,9-1 2-15,6-4-1 16,3-1-1-16,-1-2 3 16,1-1-1-16,0 3-2 15,-3 6 0-15,0 7 2 16,-3 12-3-16,0 2 1 16,-1 0-3-16,11 0 2 15,-12 24-2-15,5 6 0 16,3 1 3-16,-17-1-1 15,17-1-1-15,-8-2-14 16,-8-3-42-16,-3-4-59 0,-2-3-121 16,0 10-215-16</inkml:trace>
  <inkml:trace contextRef="#ctx0" brushRef="#br0" timeOffset="36400">9288 4748 834 0,'0'0'72'15,"0"0"-29"-15,0 0 69 16,0 0-28-16,0 0-60 16,0 0-16-16,119-29 8 15,-63 29-15-15,-6 0 3 16,22 0 3-16,-4-5-6 16,7-1-2-16,-34 6-37 15,-17-5-104-15,-24 5-139 16,-18 0-418-16</inkml:trace>
  <inkml:trace contextRef="#ctx0" brushRef="#br0" timeOffset="36617">9407 4572 528 0,'0'0'230'0,"0"0"-89"0,0 0 10 15,0 0-14-15,0 0-61 16,0 0-41-16,-10-11-11 15,10 43-17-15,0 16 20 16,0 19 29-16,0-3-34 16,0 3 3-16,13 8-24 15,-5-16 1-15,-1 10-1 0,4-4-1 16,-11-20-52-16,4 4-157 16,16-23-294-1</inkml:trace>
  <inkml:trace contextRef="#ctx0" brushRef="#br0" timeOffset="39184">12892 4639 491 0,'0'0'251'0,"0"0"-158"16,0 0 31-16,0 0 11 15,0 0-38-15,0 0-40 16,-51-16-4-16,51 7-24 16,18 2-11-16,20-4-5 15,22 5-10-15,11 2 6 16,9 4 14-16,3 0-10 0,1 0 9 16,-7 0-9-16,-15 0-6 15,-11 0 4 1,-12 0-6-16,-16-3 0 0,-5-8 3 15,-10-10-2-15,-8-3 10 16,0-3-9-16,0-6-6 16,-2 1 10-16,-19-3-11 15,-5 9 0-15,-7-3 0 16,0 8 4-16,-3 1-4 16,4 2 0-16,-4 7 0 15,6 6-1-15,7 2 2 16,13 3-1-16,7-2 0 15,3 2 0-15,0 0-1 16,10 0-9-16,21 2 10 0,20 17 18 16,9-1-13-16,9 4 2 15,-2 5 7-15,-1 2-7 16,-9 0 8-16,-13-2-9 16,-11 0-1-16,-10-9 3 15,-13 4-8-15,-10 0-1 16,0-1 0-16,-43 3-9 15,-16 4-21-15,-3-4-77 16,0 4-111-16,6-1-260 16</inkml:trace>
  <inkml:trace contextRef="#ctx0" brushRef="#br1" timeOffset="74327">8296 1235 548 0,'0'0'101'0,"0"0"-60"15,0 0 33-15,0 0-2 16,0 0-25-16,0 0 5 16,0 0-33-16,0 0 5 15,-120 0-18-15,120 0 0 0,0 0-5 16,28 0 4-1,21 0-5-15,-6 0 2 0,9-3 6 16,17 3-11-16,-12 0 3 16,-1 0-155-16,-5 0-157 15</inkml:trace>
  <inkml:trace contextRef="#ctx0" brushRef="#br1" timeOffset="74945">9068 3096 592 0,'0'0'205'0,"0"0"-125"16,0 0-7-16,0 0 9 16,0 0-10-16,0 0-40 15,5-10-4-15,8 10-16 16,25 0-3-16,22-3-4 15,17 3-5-15,15 0 1 16,-5 0-8-16,4 0-163 16,-10 0-191-16</inkml:trace>
  <inkml:trace contextRef="#ctx0" brushRef="#br1" timeOffset="75562">10039 5358 610 0,'0'0'80'15,"0"0"16"-15,0 0-7 16,199 0-40-16,-118 14-20 15,-1 12-28-15,15-7-2 16,-5-8-39-16,-26-9-610 16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6:22.98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2257 1572 359 0,'0'0'329'0,"0"0"-144"16,-62-139-25-16,44 91 0 0,0 5-39 15,5 8-34 1,5 17-23-16,-4 9-20 0,9 7-5 16,0 2-29-16,-4 0-6 15,-4 29 0-15,-4 30-3 16,-3 29-1-16,0 22 2 16,10 18 2-16,8 14 3 15,0 7-7-15,0 4 0 16,3-11 2-16,15-11 1 15,0-14-3-15,2-18 0 16,-2-18-1-16,0-28-8 16,6-20-76-16,5-12-69 15,13-21-63-15,20 0-110 0,18-24-109 16</inkml:trace>
  <inkml:trace contextRef="#ctx0" brushRef="#br0" timeOffset="486">2640 2331 226 0,'0'0'430'15,"0"0"-282"-15,0 0-2 16,0 0 3-16,0 0-61 16,0 0-24-16,3-107-36 15,20 96-10-15,7 1 13 0,6 7-27 16,0 3 0-1,-10 0 0-15,-2 21-1 0,0 19 3 16,-15 8-6-16,0 9 0 16,-3-1 12-16,-6 0-11 15,0-8 6-15,0-8-3 16,0-10-1-16,0-14 1 16,0-10-4-16,0-4 0 15,0-2 12-15,5 0-5 16,1-6 15-16,6-20 19 15,3-9-36-15,3-5 1 16,6-5-6-16,2-7 1 0,4 4 1 16,1 6 0-1,-5 7-2-15,-6 13 0 16,-2 12 1-16,-2 10-6 0,1 0 3 16,1 2-12-16,0 33 13 15,-4 11-9-15,-2 7 7 16,4-2 1-16,-5-5 4 15,-2-7-10-15,0-9-9 16,-7-3-36-16,-2-11-74 16,0-8-69-16,0-8-92 15,0 0-306-15</inkml:trace>
  <inkml:trace contextRef="#ctx0" brushRef="#br0" timeOffset="815">3498 1544 709 0,'0'0'245'15,"0"0"-78"-15,0 0-11 16,0 0-47-16,0 0-60 15,0 0-34-15,-2-55-14 16,35 84 17-16,11 25-5 16,0 18 14-16,-3 19-2 15,-5 18-10-15,-3 12 7 0,-7 7-6 16,-11-2-8-16,-9-11 4 16,-6-9-10-1,-14-6-2-15,-24-15 0 0,-11-8-3 16,3-11-51-16,-5-8-118 15,9-8-286-15</inkml:trace>
  <inkml:trace contextRef="#ctx0" brushRef="#br0" timeOffset="1300">4686 2338 715 0,'0'0'110'16,"0"0"-4"-16,0 0 38 15,0 0-54-15,0 0-40 16,0 0-14-16,95-7 7 16,-35-1 13-16,11 2-31 15,4 2-14-15,-1-2 2 16,1 3-13-16,-8-2 6 16,-19 2-6-16,-15 3-22 0,-24 0-92 15,-9 0-163 1,-16 8-136-16</inkml:trace>
  <inkml:trace contextRef="#ctx0" brushRef="#br0" timeOffset="1505">4752 2654 532 0,'0'0'139'0,"0"0"-31"16,0 0 65-16,0 0-52 15,199 19-27-15,-133-16 3 16,2 3-40-16,3-6-15 16,12 0-36-16,-11 0-2 0,5-4-4 15,-6-12-95-15,-9-11-394 16</inkml:trace>
  <inkml:trace contextRef="#ctx0" brushRef="#br0" timeOffset="-699">1030 1932 760 0,'0'0'166'0,"0"0"-7"15,0 0-30-15,0 0-32 16,0 0-39-16,0 0-21 16,0 0 5-16,-102 6-37 15,102-3 1-15,13 4-6 16,16 4 5-16,16 3 31 15,12 2-16-15,5-8-14 16,9-6 19-16,4 1-23 16,-1-3 2-16,-4 0-1 15,-3 0-1-15,-26 0-4 0,-15 0-1 16,-16 0-41-16,-10 0-24 16,0 0-62-16,0 0-18 15,-15 0-34-15,-9 0-82 16,-9 0-89-16</inkml:trace>
  <inkml:trace contextRef="#ctx0" brushRef="#br0" timeOffset="-423">1282 2072 485 0,'0'0'212'15,"0"0"-35"-15,0 0-20 0,0 0-33 16,0 0-35-16,0 0-34 15,-9-8-1-15,9 9-29 16,0 22-3-16,0 12 28 16,0 7-22-16,0 12-4 15,0 7-6-15,0 6-9 16,7 2 16-16,1-2-25 16,-8-3 4-16,15-5-1 15,-15-6 1-15,0-6-8 16,13-13-4-16,-2-10-82 15,9-13-80-15,16-11-178 16,3 0-175-16</inkml:trace>
  <inkml:trace contextRef="#ctx0" brushRef="#br0" timeOffset="14571">12506 2160 435 0,'0'0'166'16,"0"0"-22"-16,0 0-29 15,0 0-6-15,0 0-19 16,0 0-1-16,0 0-32 15,-98-2-7-15,98 2 4 16,0 0-34-16,0 0-6 16,15 0 8-16,21-4-16 15,28-6 46-15,19-4-24 16,-11 4-18-16,17-2 11 16,-21 3-18-16,-12 1-3 15,-5 5 0-15,-33 3-13 16,-15 0-80-16,-3 0-144 0,0 0-101 15,-15 0-266-15</inkml:trace>
  <inkml:trace contextRef="#ctx0" brushRef="#br0" timeOffset="14840">12719 1896 350 0,'0'0'376'0,"0"0"-187"16,0 0-5-16,0 0-33 16,0 0-50-16,0 0-29 15,0-49-47-15,0 60-24 0,4 23 15 16,7 20 6-16,2 5-7 16,-2 1 0-16,1 7-7 15,1-2 9-15,-2-1-17 16,-2 1 0-16,-3-6-7 15,2-9-32-15,4-7-85 16,4-14-137-16,4-5-242 16</inkml:trace>
  <inkml:trace contextRef="#ctx0" brushRef="#br0" timeOffset="15536">13518 1810 806 0,'0'0'202'0,"0"0"-60"16,0 0-20-16,-46-163-30 16,39 146-36-16,7 10 6 15,-3 7-31-15,0 0-10 16,3 0-6-16,0 2-15 15,0 38 0-15,0 27-1 16,0 16 4-16,0 10 6 16,6 6-9-16,1 2 0 15,-5-4 10-15,-2-6-6 16,3-13-4-16,-3-12 0 0,0-9 7 16,10-17-3-16,-5-16-4 15,-2-10 0-15,0-10 0 16,-3-4 7-16,0 0-7 15,0 0 9-15,0-4-9 16,0-26 15-16,0-10-15 16,-3-3 0-16,-3-7 0 15,6-10 0-15,0-1 0 16,0-1-2-16,6 9 3 16,9 7-8-16,3 15 7 15,-4 11-10-15,4 18 6 16,9 2-16-16,0 0 10 0,6 27 1 15,-7 1-10-15,1 0 14 16,-6 1-20-16,-13-2 10 16,-5-3 11-16,-3 3-4 15,-3 2 3-15,-26 3-1 16,-19 1-1-16,-6-4-3 16,7-5 7-16,12-9 3 15,17-6 0-15,12-7 2 16,6 2-2-16,0-2 0 15,0 6 2-15,9 0-4 16,26 3 2-16,16-3 0 16,9 0 0-16,2 2 3 15,6 7-3-15,0-2 0 16,-5 5 2-16,-6-3-6 0,-13 5-22 16,-15 2-132-16,-11-3-122 15,-11 2-329-15</inkml:trace>
  <inkml:trace contextRef="#ctx0" brushRef="#br0" timeOffset="15889">14595 2136 99 0,'0'0'682'16,"0"0"-496"-16,0 0-41 16,0 0-18-16,0 0-40 15,0 0-51-15,-113-134 11 16,82 134-24-16,-2 25-18 16,4 20 8-16,2 11-10 15,6 8 11-15,10 0-4 16,11 1-8-16,0-4 8 15,0-10-9-15,11-3-1 16,17-11 0-16,3-4 5 16,5-9-4-16,3-9-1 0,-1-4-9 15,8-8 6 1,3-3-75-16,8 0-92 0,2-32-177 16</inkml:trace>
  <inkml:trace contextRef="#ctx0" brushRef="#br0" timeOffset="16436">14981 2264 715 0,'0'0'200'0,"0"0"-54"0,0 0-20 15,0 0-25-15,0 0-42 16,0 0-13-16,38-112-22 16,-17 101-17-16,-1 6 13 15,7 5-20-15,0 0 0 16,-1 8-4-16,7 19 6 16,-6 14-2-16,-7 3 0 15,-4 4 0-15,-7 3-4 16,-9-6 4-16,0-1-3 15,0-10 2-15,0-7 2 16,0-9-2-16,0-10 1 16,0-2 0-16,0-6 12 15,0 0-12-15,0 0 34 0,0-11 24 16,8-18-34 0,5-6-9-16,5-5-12 0,5-6-2 15,3 4 7-15,2-3-6 16,1-1-2-16,-4 11 0 15,1 5 1-15,-3 12-4 16,-2 12 3-16,4 6-5 16,-2 0-1-16,3 22 2 15,2 10-1-15,-2 14 1 16,-5-4-14-16,-3 4 16 16,0-3 0-16,-13-8-4 15,2-4-1-15,-7-4-26 0,0-3-85 16,0-8-152-16,0-16-272 15</inkml:trace>
  <inkml:trace contextRef="#ctx0" brushRef="#br0" timeOffset="21171">6199 2243 193 0,'0'0'494'0,"0"0"-319"15,0 0-3-15,0 0-55 16,0 0 3-16,0 0-42 16,0 0-21-16,-99-99-10 15,99 93-38-15,15 4-3 16,9 2-4-16,14 0 4 15,-2 0-3-15,3 0-3 16,-1 18 0-16,-10 6-6 16,-7 3 6-16,-6 8 0 15,-12 8 0-15,-3 8 3 16,0 5 1-16,-36 2-4 16,-6-7 0-16,7-8 4 15,4-13-3-15,11-10-1 0,2-3 0 16,7-3 4-16,-2-9 0 15,10 0-4-15,1-3 0 16,2-2-4-16,0 0 4 16,11 0-5-16,27 0 3 15,16 0 4-15,5 0 2 16,7-5-4-16,-4-5-6 16,-2-1 2-16,-1 6-48 15,-3-3-57-15,-5 2-140 16,-9-2-155-16</inkml:trace>
  <inkml:trace contextRef="#ctx0" brushRef="#br0" timeOffset="21909">6938 1227 646 0,'0'0'204'0,"0"0"-24"16,0 0-45-16,0 0-21 0,0 0-24 15,0 0-29-15,-92-126 3 16,92 126-40-16,0 0-16 15,0 0 2-15,0 7-10 16,0 39 0-16,0 16 6 16,0 7-4-16,0 7 7 15,0-7-9-15,12-5 0 16,9-5 2-16,-21-13-1 16,0-10-1-16,0-9 0 15,0-11 5-15,0-5-5 16,0-5 0-16,0-6 0 15,0 0 8-15,0 0-4 0,0 0-2 16,0 0 10 0,0-17-11-16,0-20 1 0,0 0-2 15,3-3 0-15,-3-8-3 16,17 0 3-16,-14 0 0 16,22-6 0-16,-2 14 2 15,-14 5-9-15,16 13 7 16,-12 14-7-16,9 8 1 15,-1 0-12-15,2 6-2 16,-5 18-4-16,6 6-11 16,-6-4 17-16,-18 1-5 15,0-1 19-15,0-2-8 16,-18 3 12-16,-8-3 0 16,-5-7-4-16,5 1 10 15,5-7-4-15,17-3-2 0,-4 0 0 16,5-8-2-16,3 0 3 15,0 0-1-15,0 0 0 16,0 3-9-16,18-1 6 16,24 4 0-16,22-1 3 15,0 3 2-15,3 11-2 16,-7 0-1-16,3 7-51 16,-4 3-125-16,-27 6-104 15,-5 3-393-15</inkml:trace>
  <inkml:trace contextRef="#ctx0" brushRef="#br0" timeOffset="22774">7426 2326 87 0,'0'0'529'15,"0"0"-362"-15,0 0-59 16,0 0-12-16,0 0-30 15,0 0-35-15,-69-30 10 0,69 30-33 16,0 0-6-16,0 0-2 16,0 0-4-16,0 6 3 15,0 7 1-15,0 3 0 16,0 0 2-16,7-2-2 16,-4-4 0-16,15-2-2 15,-7-5 2-15,-5 0 0 16,8-3 0-16,-1 0 1 15,-8 0 14-15,8 0-7 16,-8 0 12-16,-5-11 28 16,0-2-10-16,0 2 5 15,0-1-11-15,0 2-18 0,-11 3 13 16,-14 3-27-16,5 0 2 16,2 4-2-1,-3 0-1-15,0 0 0 0,1 0 1 16,11 10-2-16,-3 4-7 15,12-4 1-15,0 4-7 16,6-7 7-16,21 4-11 16,-6-5 15-16,-3-6 2 15,13 0 2-15,-9 0 3 16,-5 0 0-16,-7 0-3 16,-8-14 10-16,-2 1 3 15,0 0 11-15,0-1-6 16,0 4-6-16,-12-2 14 15,-2 5-24-15,-11-2 8 16,14 5-10-16,2 0 5 0,-2 2-11 16,11 2 4-16,-3 0-10 15,-1 0 10-15,4 2-40 16,-3 12-51 0,3 4-94-16,0-4-146 0</inkml:trace>
  <inkml:trace contextRef="#ctx0" brushRef="#br0" timeOffset="24060">8141 2029 347 0,'0'0'298'0,"0"0"-157"16,0 0-7-16,0 0-29 16,0 0-15-16,0 0-18 15,-151 8-20-15,145-8-2 16,6 3-29-16,0-3-14 15,18 0 20-15,15 0-19 16,14-9 5-16,16-4-3 16,5 0-9-16,9 0 12 15,-3 3-13-15,6-4 0 16,-11 4 1-16,-10 10 1 16,-28-4-2-16,-23 4 0 15,-8 0-42-15,-3 0-97 0,-12 5-51 16,-18 9-56-16,7 2-256 15</inkml:trace>
  <inkml:trace contextRef="#ctx0" brushRef="#br0" timeOffset="24299">8385 2013 150 0,'0'0'370'0,"0"0"-202"15,0 0-12-15,0 0-47 16,0 0-12-16,0 0-3 0,-21-30-41 15,21 30-5 1,0 0-16-16,10 9-29 0,-7 15 30 16,-3 13-4-16,0 11-18 15,0 5 12-15,20 1-18 16,-20-1 1-16,3-1-6 16,-3-7 3-16,0-3-7 15,0-7-81-15,0-5-134 16,13-9-145-16</inkml:trace>
  <inkml:trace contextRef="#ctx0" brushRef="#br0" timeOffset="24742">9164 1141 197 0,'0'0'551'0,"0"0"-357"16,-42-163-33-16,22 126-51 15,-16 7-14-15,12 3-20 16,0 11-28-16,15 15 0 15,-3 1-15-15,-17 7-28 0,19 43 21 16,-16 47-25-16,3 29 6 16,10 29 22-16,-10 24-26 15,2 11 11 1,9 15-3-16,-1 15-6 0,5 1 21 16,8-4-26-16,0-11 0 15,13-14 3-15,16-1 6 16,9-21-9-16,3-19 0 15,16-20 1-15,2-35-5 16,-11-27-1-16,-3-26-56 16,-4-24-50-16,7-19-79 15,6 0-35-15,5-38-183 16</inkml:trace>
  <inkml:trace contextRef="#ctx0" brushRef="#br0" timeOffset="25440">9853 2018 604 0,'0'0'190'0,"0"0"-48"16,0 0-4-16,0 0-79 16,0 0-9-16,0 0 4 15,0-112-28-15,0 88 11 16,0 0-21-16,15 5 4 0,3 6-7 16,2 5-11-16,1 8 4 15,5 0-6-15,2 13 0 16,-2 27-11-16,2 9 11 15,-15 4-2-15,-3 1 1 16,-4-9 2-16,-6-5 4 16,0-8-5-16,0-8 2 15,0-8-5-15,0-8 5 16,0-5-2-16,0-3 9 16,0 0-9-16,0 0 22 15,0 0 8-15,2-22-19 16,5-13 3-16,7-2-14 15,14-9 0-15,-2 1 0 0,10 0 4 16,-10 4 0-16,4 15-4 16,6 10 0-16,-7 10-8 15,-4 6 8-15,-2 3-7 16,-11 21 7-16,9 11-22 16,0 5 8-16,-13 6-19 15,-5-1-22-15,1 1-21 16,-1-7-105-16,-3-1-123 15,5-3-440-15</inkml:trace>
  <inkml:trace contextRef="#ctx0" brushRef="#br0" timeOffset="25704">9508 2499 558 0,'0'0'211'0,"0"0"-75"16,0 0-40-16,0 0-37 15,175-7 16-15,-67-2 28 16,23-6-50-16,13-5-11 16,5-4-24-16,-23 9-14 15,-20 4 9-15,-29 1-13 16,-23 10-1-16,-19 0-9 15,-4 0-102-15,-20 0-125 16,-11 15-162-16</inkml:trace>
  <inkml:trace contextRef="#ctx0" brushRef="#br0" timeOffset="26100">9912 2855 599 0,'0'0'205'0,"0"0"-51"15,0 0-46 1,0 0-26-16,0 0-32 0,0 0-46 16,69-51 6-16,-43 67-10 15,-8 11-1-15,15 8-1 16,-22-1 4-16,-11 12-2 15,0 5 0-15,-5 1 1 16,-19 11 7-16,-6-9-6 16,6-7 2-16,-5-7-4 15,7-18 2-15,9-4 4 16,13-7-6-16,0-5 0 16,0-1 3-16,2-3 3 15,9 2-3-15,22-2 14 0,-9-2 0 16,24 0 1-1,6 0-18-15,-5-22 3 0,18 1-6 16,-11-3-41-16,-6-3-136 16,-5 1-228-16</inkml:trace>
  <inkml:trace contextRef="#ctx0" brushRef="#br0" timeOffset="26677">10495 2523 714 0,'0'0'228'0,"0"0"-56"0,0 0-32 15,0 0-67-15,0 0-31 16,0 0-42-16,-10 11 5 15,10 27 14-15,0 10-18 16,0 5 3-16,0 4 2 16,0-2-3-16,0-1 4 15,0-8-7-15,0-11 0 16,0-15 2-16,0-9 0 16,0-8-2-16,0-3 7 15,0 0-6-15,0 0 25 16,0-14-24-16,0-11 3 15,0-5-2-15,0-5 0 16,0 3-3-16,0-1 0 0,0 7 6 16,10 4-10-16,-2 4 4 15,16 9 0-15,-6 5-8 16,9 4 7-16,9 0-2 16,-13 0 3-16,-5 10-9 15,-9 11 5-15,3 1-12 16,-7 2-3-16,2 0 16 15,-7-3-12-15,-7 3 7 16,-4-11 7-16,-4 1 1 16,15-8-1-16,-5-4 1 15,1 0 0-15,4-2-1 16,0 3 1-16,0 0-2 16,9 0 1-16,24-3-6 0,-4 0-55 15,7 0-122 1,15-22-127-16,-1-12-486 0</inkml:trace>
  <inkml:trace contextRef="#ctx0" brushRef="#br0" timeOffset="27128">10801 992 512 0,'0'0'308'0,"0"0"-150"15,0 0-8-15,0 0-12 16,0 0-40-16,-57-140-28 15,42 127-21-15,15 8-26 16,0 2 19-16,0 3-39 16,6 8 1-16,24 53-1 15,17 36 3-15,34 31 9 0,2 27 3 16,12 16-15 0,-15 13 25-16,-11 12-24 15,-20 2 3-15,-21-8 3 0,1-4-3 16,-26-3-7-16,-3-4 0 15,-9 5 6-15,-11 23 1 16,-22 4-7-16,12-1 0 16,-6-20-2-16,-29-39-11 15,24-48-70-15,-15-37-109 16,20-27-242-16</inkml:trace>
  <inkml:trace contextRef="#ctx0" brushRef="#br0" timeOffset="31633">16230 45 476 0,'0'0'86'16,"0"0"-24"-16,0 0-15 15,0 0-7-15,0 0 12 16,-168-2-7-16,97 2 6 16,-1 0-28-16,-13 5-7 15,1-5 31-15,9 3 3 16,-10-3 53-16,7 0-81 15,-32 4-20-15,-21-4 9 16,-20 3-11-16,-33-1 0 16,-15 2 5-16,-25-1 0 15,-18 2-5-15,-14-2 2 16,-9-3 3-16,2 0 1 0,4 0-6 16,9 0 0-1,4 0-3-15,11 0 4 0,-21 0-1 16,-11 0 0-16,-16 0 6 15,-23-11-5-15,10 0-1 16,1 1 0-16,14-2-3 16,13 2 2-16,9 2 1 15,7-2 0-15,8 7 4 16,10 3-1-16,-7 0-3 16,-9 0 0-16,1 0-4 15,-16 0 5-15,-7 0-1 16,-3 0 0-16,-6 7 1 15,4-7 4-15,17 3-5 0,13-3 0 16,14 0-1 0,14 0 6-16,5 0-3 0,-9 7-2 15,-8 7 0-15,-11 0-2 16,-10-8 2-16,-7-2 0 16,7-1 0-16,-13 6 5 15,-2 1-5-15,-3 9 0 16,-13 8 1-16,8-1-4 15,2-2 3-15,19-2 0 16,30-6-3-16,36-8 9 16,37 0-6-16,25 0 0 15,13 0 1-15,0 0-2 0,-5 6 1 16,5-1 0-16,7-1-1 16,-2 2 3-1,16 2-6-15,-6-2 4 0,-5 4 0 16,-2 4 0-16,4 2 0 15,6 0 0-15,13-2-4 16,10-4 10-16,3 3-7 16,7-2 1-16,3-1 0 15,2 4-1-15,4 0 1 16,2-4 0-16,9-1-2 16,6-2 8-16,10-1-9 15,11-4 3-15,7 6-3 16,1 1-5-16,1 7 2 15,4 8 6-15,-1 6-2 16,-4 4 9-16,1 6-10 0,1 8 3 16,2 6 0-16,3 13-8 15,0 13 8-15,18 19 0 16,6 14 8-16,4 7-4 16,-3 8 18-16,-1 11-14 15,-4 19-7-15,-14 18 21 16,-6 14-11-16,0 5 5 15,-3-3-9-15,-15 1-5 16,0 11 11-16,-2-9-13 16,4-19 0-16,11-21 9 15,5-29-9-15,0-22 0 16,0-16 0-16,15-10 6 0,6-14-6 16,-1-16 0-16,4-10 0 15,3-11-1-15,0-9 1 16,-4-9 0-16,2-7 0 15,-4 1 5-15,-1-3-7 16,4-6 2-16,6 1 0 16,11-3 4-16,13 0-4 15,11 0 0-15,15 0 1 16,9 0 6-16,9 0-8 16,10 11 1-16,-2-1 0 15,10 4 0-15,12-4 0 16,21-1 0-16,17-2 0 15,20-7 7-15,29 0-15 0,25 0 8 16,27 0 0 0,21-11-4-16,7 4 5 0,4-1-1 15,-1 8 0-15,-10 0 6 16,-5 0-9-16,-13 0 3 16,-6 0 0-16,9-14-3 15,4-1 3-15,8 1 0 16,24 4-2-16,3 7 5 15,11 3-4-15,7 0 1 16,-12 0 0-16,-5 0-8 16,-11 0 13-16,-14-3-5 15,12 3 0-15,-5-3 4 16,14 3-4-16,2 0 0 16,-2-2 0-16,6-3-5 0,-9 5 5 15,15-6 0-15,-9 6 2 16,-14 0 1-16,-5 0-6 15,-16 0 2-15,-10 0 1 16,1 0 2-16,-5 0-2 16,-9 0 0-16,1 0-1 15,-1 0 4-15,0 0-4 16,4 0 1-16,-2 0 0 16,-13-8-9-16,-8 3 9 15,-16-1 0-15,-8 1-2 16,-11 5 6-16,1 0-4 15,10 0 0-15,0 0 0 16,-3 0 0-16,-11 0 0 0,-22 2-1 16,-21 4-3-16,-7-3 8 15,-14-3-9-15,-17 0 5 16,-15 0 0-16,-21 0 3 16,-14 0-2-16,-17 0-1 15,-7 0 0-15,-7 0 6 16,1-3-6-16,-5-5 0 15,0 0 0-15,-6-3 3 16,-4-7-1-16,-3-4-2 16,0-5 4-16,-5-7 1 15,0-7 7-15,-10-4-12 16,-3-6 0-16,0-8 22 0,0 0-19 16,-3-10 16-1,-12-6-2-15,6 3-17 0,0-10 21 16,3 1-7-16,3-2 13 15,3-3 2-15,0 1-25 16,0-3 9-16,0 3-4 16,0-1-4-16,0-3 2 15,0-5-7-15,0-6 0 16,0-13 4-16,0-5 1 16,0-2-5-16,0-1 0 15,0 9 6-15,3 6 0 16,15 4-6-16,-3 5 0 15,-1 7 18-15,1-1-13 0,-5 0-4 16,-2-3 8 0,-2-2-5-16,-6-5 0 0,0 1-4 15,0 7 0-15,0 7 0 16,0 14 0-16,0 10 0 16,0-1-2-16,0 4 7 15,0 1-3-15,0 3-2 16,-11 10 0-16,1 0-7 15,-13 1 7-15,-4 7 0 16,-11 5-1-16,-10 3 3 16,-2-1-7-16,2 6 5 15,4 2 0-15,8-2 1 0,5 9 1 16,11 1-2-16,-1-4 0 16,3 1 4-16,3 4-7 15,-6-2 3-15,1-2 0 16,-1 4-4-16,0-1 4 15,-2 1 0-15,-1 0 0 16,-9 2 8-16,-11-2-18 16,-16 4 10-16,-35 9-34 15,-45 0 16-15,-58 17-75 16,-64 28-68-16,-41 0-202 16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6:55.39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1528 678 0,'0'0'97'15,"0"0"-29"-15,0 0 29 0,0 0-2 16,0 0-32-16,0 0-5 16,-5-2-42-16,5 2-2 15,0 0-14-15,47 0 5 16,24-15 28-16,36-5-20 16,21-10-3-16,3 2 6 15,-18 4-12-15,-31 3 1 16,-28 12-5-16,-26 4 7 15,-20 5 7-15,-5 0-14 16,-3 0 8-16,0-6 21 16,-29-5-19-16,-17 1-3 15,-7-1-7-15,-4-3 5 0,10 4 2 16,11-4-7 0,16 1 0-16,14 10 7 0,6-1 2 15,0 4-9-15,0 0 0 16,0 0-13-16,21 0 11 15,20 0-8-15,13 7 10 16,8 17-1-16,0 6 5 16,-8 5-4-16,-10 7 0 15,-17 3 0-15,-16 1-1 16,-11-1 1-16,-8-2 0 16,-43 3-4-16,-14-6-91 15,-6-8-104-15,11-13-161 16</inkml:trace>
  <inkml:trace contextRef="#ctx0" brushRef="#br0" timeOffset="834">1669 419 659 0,'0'0'193'16,"0"0"-47"-16,0 0-30 16,0 0-34-16,0 0-43 15,0 0-15-15,-82 83 6 16,25 3-1-16,1 13-12 15,-1 13 14-15,13 2-20 16,8 2 14-16,13-9-25 16,16-5 4-16,7-12 4 0,0-15-8 15,10-14 0-15,18-9-2 16,6-18 10-16,4-20-16 16,19-14 8-16,5-14 0 15,16-34 17-15,-5-11-15 16,-9-5-2-16,-15 5 6 15,-18 8-2-15,-16 8 9 16,-15 9-13-16,0 4 0 16,-21 6-7-16,-15 5 7 15,3 12 0-15,7 1-7 0,8 6 1 16,11-3 6 0,7 1-14-16,0 2-6 0,0-3-9 15,0-2-10-15,7 2 7 16,14-5 27-16,-1 3 5 15,1-1 6-15,0 1-5 16,-3 3 1-16,2 2 1 16,-2 0 0-16,8 0 5 15,-1 26 5-15,-1 14 5 16,-9 14 9-16,-10 12-4 16,-5 15-14-16,0 21 28 15,0 1-33-15,0 2 10 16,0-3 3-16,0-13-11 0,0-8-4 15,0-12-2 1,0-15 0-16,3-11-8 0,3-19-13 16,3-10-78-16,4-14-47 15,10 0-135-15,16-29-87 16</inkml:trace>
  <inkml:trace contextRef="#ctx0" brushRef="#br0" timeOffset="2078">2250 1184 349 0,'0'0'226'16,"0"0"-128"-16,0 0 10 15,172-105 11-15,-118 70-45 16,-10-1-3-16,-6-2-16 15,-7 1-15-15,-14-1 17 16,-11 3-24-16,-6 0 1 16,0 11 3-16,-12 5-34 15,-22 9 19-15,-7 7-22 16,0 3 3-16,-3 11-9 16,-5 34 8-16,11 11-2 15,-1 14 0-15,16 8 5 16,5 2-8-16,6 3 3 15,12-11 0-15,0-5-2 0,35-17 2 16,14-9-2-16,7-15-3 16,1-23 10-16,7-3 5 15,5-18-10-15,-4-23 1 16,-3-7 13-16,-11 2-11 16,-12-2 1-16,-12-5 19 15,-10 3-5-15,-10-4 16 16,-7 5-22-16,0 17-12 15,0 11 34-15,0 14-30 16,0 7-3-16,0 2-1 16,0 43-11-16,2 9 5 15,14 10 6-15,-8-5 0 0,4-12 0 16,-1-6 0 0,-1-9 0-16,8-13 0 0,0-6 5 15,2-10-9-15,7-3 4 16,3 0 0-16,3-16 7 15,-7-11-6-15,0-5-1 16,-5-3 0-16,0 1 7 16,-6-1-5-16,3 0-2 15,0 8 0-15,-6 11-4 16,3 11 4-16,-4 5-5 16,7 0 0-16,6 26-3 15,0 11-1-15,0 4 7 16,2-1 2-16,-3-11-15 0,8-1 17 15,-1-15-2 1,-1-13 0-16,4 0 3 0,0 0 3 16,-1-27-6-16,-5-11 0 15,-3-7 7-15,-6-3-2 16,-13-3-5-16,-5 0 0 16,0 6 5-16,0 2 2 15,-5 9-7-15,-5 12 0 16,-1 9 6-16,1 13-6 15,5 0-7-15,-7 32-2 16,-2 16 9-16,-1 14-9 16,-1 4 9-16,16-4 0 15,0-9-8-15,0-10 10 16,34-16-2-16,10-12 0 0,9-15 1 16,4 0 6-1,-1-10-7-15,1-22 0 0,-8-8 11 16,-10 2-10-16,-6-1-1 15,-12-5 1-15,-9 2 7 16,-12-7 5-16,0 4-12 16,0 2 0-16,0 14 16 15,-12 15-11-15,6 12-6 16,6 2 0-16,0 16-14 16,0 19 5-16,15 13 8 15,9 5 1-15,-1 4-1 16,1 2 4-16,3-1-3 15,-1-2 0-15,5-8 4 0,-2-2-4 16,-4-14 0 0,-8-8 0-16,-11-11-7 0,-3-10 11 15,-3-3-4-15,0 0 5 16,0 0-2-16,-9-16 13 16,-15-14-16-16,6-10 0 15,9-3-1-15,9-5 0 16,0-2-2-16,29-7 0 15,25 9-27-15,15 3 20 16,5 13-47-16,1 19-16 16,-19 13-32-16,-14 0-84 15,-22 5-52-15,-9 21-46 0</inkml:trace>
  <inkml:trace contextRef="#ctx0" brushRef="#br0" timeOffset="3144">4730 1058 428 0,'0'0'227'0,"0"0"-70"15,0 0-17-15,0 0-27 16,0 0-8-16,0 0-48 16,-101-134 1-16,77 132-14 15,0 2-42-15,-2 12 5 16,-4 21-7-16,4 16 8 0,-5 1-12 15,13 1 4-15,7 0 0 16,4-9-4-16,7-9 4 16,0-12-2-16,18-11 1 15,15-10-4-15,3 0 5 16,3-7 2-16,-3-26-1 16,-7 4 8-16,-5-3-5 15,-13 0 18-15,-1 3 24 16,-10-1-5-16,0 6 11 15,0 6-36-15,0 3 1 16,0 8 11-16,0 5-24 16,0 2 17-16,0 0-21 15,26 0 11-15,18 9-9 16,20 13-2-16,6-3 0 0,7 3-2 16,-5-9 10-1,-13-5-6-15,-13-3-2 0,-23-5 2 16,-12 0-2-16,-4 0 1 15,-4 0-1-15,-1 0 0 16,4 0 8-16,1 0-12 16,7 0 4-16,13 11 0 15,12 11 0-15,8-1 0 16,4-5-5-16,-7-8 4 16,-2-8-8-16,-3 0 7 15,-7-4 2-15,4-22 0 16,2-9 0-16,1-15 0 15,-3-7 0-15,2-20-3 0,-5-9 11 16,-7-4-10 0,-10-9 2-16,-14 9 0 0,-2-5-5 15,0-1 5-15,-11-6-1 16,-14 7-2-16,2 17 5 16,5 19-5-16,0 26 3 15,3 18 0-15,-3 11-14 16,-11 4 13-16,-9 9-4 15,-11 28 1-15,3 17 8 16,4 16-9-16,9 9 5 16,18 7 0-16,15 8-7 15,0 4 7-15,3 4 0 16,27 0-3-16,9-11 11 16,5-14-11-16,9-19 3 0,1-15 0 15,0-13-2-15,-4-19 2 16,-2-11 0-16,6 0 2 15,-8-11 4-15,-2-15-1 16,-5-4-5-16,-9-4 0 16,-12-9 6-16,-5-8-6 15,-11-5 0-15,-2 2 0 16,0 17 8-16,0 10-9 16,0 19 1-16,0 8 0 15,0 3-12-15,0 45-2 16,0 16 14-16,-2 16-2 15,2 1 8-15,0-14-9 16,0-9 3-16,5-10 0 0,24-13-2 16,10-9 5-16,14-13-3 15,7-9 1-15,0-4 4 16,-4 0-10-16,-11-28 5 16,-19-6-58-16,-13-6 4 15,-13-10-81-15,0-4-72 16,-36-5-85-16,-8-3-216 15</inkml:trace>
  <inkml:trace contextRef="#ctx0" brushRef="#br0" timeOffset="3494">6111 264 324 0,'0'0'227'0,"0"0"-92"16,0 0-20-16,0 0-17 16,0 0-46-16,0 0-2 15,-75-43-33-15,70 43 8 16,5 0-23-16,0 0 5 16,0 0 13-16,10 0 4 15,6 0 19-15,2 0 9 16,-6-5-1-16,1-9 6 15,-10-2-25-15,-3 1-12 0,0-5 20 16,0 7-40-16,-18 2 0 16,-6 9-2-16,-1 2-3 15,2 0 1-15,5 15-45 16,13 20-53-16,5 16-28 16,8 5-103-16,40 9-95 15</inkml:trace>
  <inkml:trace contextRef="#ctx0" brushRef="#br0" timeOffset="4109">6589 809 593 0,'0'0'205'0,"0"0"-50"0,0 0-11 16,0-148-29-16,0 117-50 15,-5 4 23-15,-4 12-50 16,0 6-16-16,-4 8-13 16,2 1-3-16,-4 0-10 15,-3 28 4-15,-3 15 0 16,9 12-10-16,7 8 10 16,2-2 0-16,3 3 0 15,0-2 5-15,5-6-12 16,13-2 7-16,0-6 0 15,0-9 0-15,-3-6 0 16,-4-9 0-16,-4-3 0 0,-1-12 6 16,-6-2-1-16,0-4-5 15,0-3 0-15,-3 0 3 16,-27 0 3-16,-5 0-6 16,2 0 0-16,12-8 2 15,15-11-7-15,6 6 5 16,0-7-29-16,38 0 19 15,19-5-11-15,14-6 21 16,12-10-3-16,9-7 1 16,1-8-9-16,-9-11 11 15,-17 3 0-15,-16 0-3 16,-19 3 5-16,-17 7-2 0,-15 9 6 16,0 4-1-16,-3 12 1 15,-26 15-5-15,-1 14 8 16,-6 0-2-16,-5 41-7 15,2 27 0-15,9 14 2 16,12 5 4-16,18-8-4 16,0-16-2-16,18-15 0 15,33-10 4-15,18-14-3 16,11-16-2-16,0-6-5 16,-3-2-100-16,-18-4-246 15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7:44.87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191 155 569 0,'0'0'196'16,"0"0"-46"-16,0 0 0 16,-158 50-9-16,138-50-48 15,7 0-25-15,13 0-26 16,0 0-18-16,0 0-9 16,16 0-10-16,17 0 4 15,23-24-2-15,1-10 1 16,20 7 9-16,6-8-12 15,-12 14 0-15,9 12 0 16,-26-15-4-16,-5 11 2 0,-10 2-3 16,-9 4-12-16,-12 7-22 15,-18 0-75-15,0 10-60 16,0 21-43-16,-15 0-93 16,-8 0-199-16</inkml:trace>
  <inkml:trace contextRef="#ctx0" brushRef="#br0" timeOffset="227">440 124 427 0,'0'0'186'0,"0"0"-10"16,0 0-32-16,0 0-12 15,0 0-37-15,0 0-12 16,-41-39-30-16,41 42-28 16,0 23-6-16,0 17 4 15,0 8 3-15,0 16-1 16,0-1-15-16,0 7 3 15,8-1-4-15,2-5-8 0,2 0 4 16,-1-10-5-16,1-10-6 16,6-10-48-16,0-13-122 15,0-7-162-15,3-12-203 16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7:46.93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0 786 898 0,'0'0'115'16,"0"0"-1"-16,0 0 7 0,0 0-37 15,0 0-63 1,0 0-18-16,109-83 20 0,-60 104-8 16,-16 22-3-16,-13 7-1 15,-2-7-2-15,-10 11-3 16,-2 2-3-16,-6 9 1 15,0-2 4-15,-23 7-7 16,-16-3 0-16,-8-16 0 16,20 2 0-16,3-29-1 15,3 3 0-15,21-11 3 16,0-16-5-16,16 8 2 16,25-8 0-16,-2 0 7 15,14 0-7-15,7-16 3 0,-14-11-3 16,8 0-4-1,12-5-27-15,-9 3-95 0,5-5-193 16,-8-10-325-16</inkml:trace>
  <inkml:trace contextRef="#ctx0" brushRef="#br0" timeOffset="600">796 83 862 0,'0'0'189'0,"0"0"-9"0,0 0-38 16,0 0-42-16,0 0-44 16,0 0-14-16,-57-83-16 15,57 98-26-15,0 34 1 16,0 18 9-16,15 21-10 15,-8-8 0-15,-1 5 7 16,-6 4-7-16,0-14 9 16,0 2-9-16,0-28 0 15,-6-12 3-15,6-19-3 16,0-14 0-16,0-4 2 16,0 0-1-16,0-9 7 15,0-17-6-15,0-4 0 16,0-10-4-16,6-18-7 0,20 8 9 15,-3-10-2 1,-1 4-9-16,4 12 9 0,-13 13-5 16,16 14-8-16,-2 10 12 15,2 7-12-15,7 0 5 16,-3 24 5-16,-7 2-8 16,-13-11 4-16,-5 2-4 15,-8 4 1-15,0 9 9 16,0 13-3-16,-21-11 3 15,-14 5 3-15,6-7-4 16,4-1 0-16,14-13 4 16,8-5 0-16,3-1-4 0,0-10 3 15,0 9 1-15,8 6-2 16,7-4 2-16,14 11-2 16,7-14-3-16,12-3-26 15,-3 12-25-15,3-12-69 16,-4 19-81-16,-3 2-190 15</inkml:trace>
  <inkml:trace contextRef="#ctx0" brushRef="#br0" timeOffset="992">1263 1005 547 0,'0'0'186'15,"0"0"-113"-15,0 0-1 16,0 0 31-16,0 0-42 16,0 0-21-16,0 86 1 15,5-63-12-15,5-9-5 16,-2-4 2-16,2-10-6 15,1 0 15-15,1 0-2 16,-1 0 0-16,-1 0 13 16,-2-10-9-16,-4-4-7 15,-4-3 0-15,0 3-12 0,0 0 3 16,-7-1-12-16,-11 8-6 16,1-1 1-16,-1 6-4 15,7 2-11-15,1 0-39 16,7 0-87-16,3 8-91 15,0 3-165-15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7:46.37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0 115 732 0,'0'0'247'0,"0"0"-150"15,0 0 43-15,0 0-43 16,0 0-47-16,0 0-23 15,165-59-4-15,-91 42-6 16,-2 0-16-16,-18 1 3 0,-10 13-4 16,-18 3-15-1,-16 12-45-15,-7 19-102 0,-3 4-120 16,-3-3-155-16</inkml:trace>
  <inkml:trace contextRef="#ctx0" brushRef="#br0" timeOffset="175">109 388 305 0,'0'0'261'0,"0"0"-154"0,0 0 44 16,0 0-37-16,0 0-30 15,0 0-16-15,15 46-12 16,21-46-17-16,5 0-12 16,13 0-2-16,-3-11-22 15,16-18-3-15,-5-3-7 16,10-8-139-16,5-1-184 0,13 12-427 15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7:45.82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112 56 685 0,'0'0'186'0,"0"0"-13"16,0 0-31-16,0 0-11 15,0 0-69-15,0 0-26 16,-103-56-19-16,99 102-13 15,1 17 14-15,3 23-3 16,0 18-6-16,0 13 11 16,0 4-8-16,0-3-5 15,0-14 1-15,7-23-6 16,4-12 2-16,7-18-4 16,2-16-7-16,5-8-20 15,-1-20-76-15,-1-7-35 0,0 0-28 16,5-16-4-1,1-13 33-15,-8-12-71 0,-6 4 78 16,-10 0 127-16,-5-6 3 16,0 3 34-16,0 5 77 15,0-3-2-15,0 10-16 16,0 3 1-16,4-2-9 16,2 12-9-16,2 4-24 15,20 0-1-15,-10 3-10 16,13 8-20-16,5-5 2 15,-21 5-11-15,16 0 5 16,-13 5 6-16,-13 35-11 0,10-2 7 16,-15 5 1-1,0 2-5-15,0-7-1 0,0-9-11 16,0-3-2-16,0-20 6 16,0-6-6-16,0 0-1 15,0 0 9-15,0 0-2 16,18-8-1-16,-10-35-6 15,16-5 0-15,6-8-3 16,-19 13 5-16,7 14-2 16,-3 2 0-16,0 13-3 15,6 9 3-15,3 5-5 16,-4 5 1-16,1 25 2 16,1 8 2-16,-1 10 0 15,10-3 0-15,-3 1-6 16,-7-12 3-16,-6-18-19 0,-13 8-53 15,7-10-73-15,9-14-55 16,-6 2-13-16,17-2-122 16</inkml:trace>
  <inkml:trace contextRef="#ctx0" brushRef="#br0" timeOffset="261">1030 75 606 0,'0'0'188'16,"0"0"-61"-16,0 0 26 16,0 0-17-16,0 0-61 0,0 0-59 15,-15-27-2 1,53 64 20-16,8 23-17 0,-17 14 17 16,-2 19-3-16,-9 7-12 15,-9 4 5-15,-9-2-13 16,0-1-5-16,0-4 2 15,0-9-8-15,-6-14-3 16,0-15-38-16,0-8-109 16,-12-8-203-16,-3-14-358 15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7:48.22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0 640 777 0,'0'0'145'0,"0"0"-63"15,0 0 60-15,0 0-45 16,0 0-57-16,0 0-6 16,26-33-25-16,16 25 2 15,8-2 1-15,9 3-9 16,5 0 4-16,-8 2-7 15,-9 5-4-15,-11 0-2 16,-18 0-54-16,-15 2-61 16,-3 12-18-16,0-9-50 0,-13 22-26 15,-8-25-125 1</inkml:trace>
  <inkml:trace contextRef="#ctx0" brushRef="#br0" timeOffset="167">246 668 350 0,'0'0'151'16,"0"0"-20"-16,0 0 10 15,0 0-42-15,0 0-3 16,0 0 39-16,-36 164-62 16,36-111-22-16,6-4 15 15,4-1-33-15,-5-6-28 16,1-5-4-16,-2-2-1 16,-4-2-90-16,0-1-222 15,0-1-618-15</inkml:trace>
  <inkml:trace contextRef="#ctx0" brushRef="#br0" timeOffset="1623">932 131 712 0,'0'0'176'0,"0"0"-24"15,0 0-23-15,0 0-14 16,0 0-16-16,0 0-38 15,0 0-18-15,0 0-11 16,-97-131-16-16,97 131 11 16,-13 11-24-16,5 39 3 0,-17 26 2 15,-4 36-4-15,-1 30-2 16,1 18 5-16,1 49-3 16,-13-7 4-16,5 15-8 15,5-19 3-15,31-38 6 16,0-18-9-16,59-48 0 15,21-22-4-15,-16-29 1 16,8-19-9-16,5-16-25 16,3-8-45-16,28-43-35 15,5-28-127-15,-21-18-154 16</inkml:trace>
  <inkml:trace contextRef="#ctx0" brushRef="#br0" timeOffset="2142">1398 637 524 0,'0'0'222'0,"0"0"-94"15,0 0 19-15,0 0-41 16,0 0-24-16,0 0-37 15,25-129-28-15,-14 129-1 16,19 0-16-16,-12 3 1 0,6 13 8 16,-9 11-5-1,-10 1-4-15,16 0 2 0,-15 17 2 16,9-2 3-16,-12-5-7 16,-3 15 0-16,0-15 5 15,0-9-4-15,0-13-1 16,0-8 1-16,0-8 3 15,0 0 2-15,0 0-1 16,12-19-4-16,3-10 28 16,11-11-22-16,-11-8 12 15,16-14 1-15,-17 6-14 16,6 13 13-16,-2 3-19 16,-15 21 2-16,7 17 3 15,-2-7-5-15,22 9-5 16,-9 0 4-16,9 14-1 0,-4 18-1 15,-2-5 3-15,3 5 0 16,-3 14-7-16,-12-9 7 16,-12-2-14-16,0 4-19 15,0-17-51-15,0 2-78 16,0 3-176-16,-22 7-357 16</inkml:trace>
  <inkml:trace contextRef="#ctx0" brushRef="#br0" timeOffset="2403">1282 1126 638 0,'0'0'146'0,"0"0"-3"16,0 0 11-16,0 0-53 15,0 0-39-15,0 0-38 16,78-21-4-16,14-3 18 15,31-3-18-15,19-19-2 16,-9 9-17-16,-7 11 0 16,-38 2-1-16,-32 24-7 15,-23 2-17-15,-27 30-72 16,-6 5-75-16,-11-13-49 16,-50 25-317-16</inkml:trace>
  <inkml:trace contextRef="#ctx0" brushRef="#br0" timeOffset="2734">1595 1385 462 0,'0'0'264'0,"0"0"-140"16,0 0 39-16,0 0-51 16,0 0-49-16,0 0-36 15,6-13-20-15,15 13 42 16,-6 20-15-16,-7 14-14 15,-5 3 10-15,-3 11-14 16,0 2 2-16,-26 7-5 0,-10 2-13 16,-6 0 10-1,7-6-10-15,-1-10 0 0,12-11 2 16,12-14-2-16,12-9-1 16,0-7-1-16,0-2-2 15,30 0 4-15,6 0 1 16,5-2 9-16,3-20 5 15,7 1-15-15,0-6 0 16,-4 3-47-16,-3 0-119 16,-8 2-122-16,-5 7-152 15</inkml:trace>
  <inkml:trace contextRef="#ctx0" brushRef="#br0" timeOffset="3335">1951 1238 670 0,'0'0'199'16,"0"0"-64"-16,0 0 9 16,0 0-30-16,0 0-18 15,0 0-44-15,-18-61-16 16,18 61-7-16,0 0-26 15,0 0 1-15,0 13-4 16,0 24 0-16,0 11 16 16,0 3-14-16,0 5-1 0,0 1 1 15,-3-11 5-15,-15-9-7 16,10-22 0-16,8-6 3 16,0-9-7-16,0 0 4 15,0 0-4-15,3 0 1 16,15-11 6-16,-3-8 3 15,6 3-4-15,-4-5 2 16,-1-6 4-16,-11 3-8 16,-2 0 0-16,5 5-4 15,7 14 2-15,0-3 0 16,3 8 0-16,3-4 0 16,2 4-4-16,-5 0 0 15,-2 0-3-15,-1 4 8 0,-15 15-13 16,0-6 11-1,0-2-1-15,-21 2-1 0,0-2-2 16,-17 9 7-16,7 8-1 16,16-9-1-16,-5 2-6 15,20-18 8-15,0-3-5 16,0 5-14-16,9-5 18 16,23 2-8-16,22-2 9 15,8 0-5-15,7-5 3 16,-13 0-26-16,-12 0-64 15,-11 2-101-15,-12 3-44 16,0 0-248-16</inkml:trace>
  <inkml:trace contextRef="#ctx0" brushRef="#br0" timeOffset="3762">2486 17 573 0,'0'0'254'0,"0"0"-124"0,0 0-12 16,0 0 3-16,0 0-39 16,0 0-43-16,-91 18-33 15,117 49 34-15,0 21 12 16,13 21-25-16,3 3 14 16,11 31-10-16,6 6-16 15,-26 6 6-15,-15 33-10 16,-18-20-9-16,0-7 14 15,-3-14-15-15,-27-19-1 16,-5-10 2-16,2-4 3 16,-15-10-10-16,27-23-7 0,-8-22-55 15,-4-11-45-15,7-24-99 16,4-19-161-16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7:54.92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0 218 324 0,'0'0'539'0,"0"0"-442"15,0 0 33-15,0 0-3 16,0 0-44-16,0 0-28 16,15-105-23-16,6 92-13 15,3-8 11-15,5 18-25 0,4 3 4 16,3 0-8-16,-4 0 6 16,-5 3-9-16,-3 21 2 15,-6 14 0-15,-6 2-3 16,-9-1 3-16,0 5 0 15,-3-10 1-15,0-2 4 16,0-5 2-16,0-16-7 16,0-4 0-16,0 2 10 15,0-9-9-15,0 0 8 16,0 0 10-16,3-11-7 16,-1-8 15-16,19 3-17 15,6-21-8-15,9-3 11 16,11-8-11-16,1-11-2 0,-6 16 0 15,-1-8 5 1,-8 19-8-16,-4 5 3 0,-5 27 0 16,6 0-10-16,0 8 10 15,-4 46-4-15,1-25 4 16,-12 30-2-16,-10-2-2 16,10-23 4-16,-8 12 0 15,-4-17-5-15,5-2 5 16,-8-1-28-16,0 6-82 15,0-7-150-15,0-14-448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4T12:47:54.07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255 81 414 0,'0'0'381'0,"0"0"-259"16,0 0 18-16,0 0-7 15,0 0-28-15,0 0-62 16,-85-66 6-16,70 66-23 15,-6 5-21-15,-5 35 14 16,-2 8-18-16,-1 6 5 16,5 6 4-16,10-3-8 15,1 3 3-15,13-8-5 16,0-1 4-16,0-8 1 16,18-6-5-16,13-4 0 15,10-12 0-15,6-3 4 16,9-7-1-16,4-8-3 0,6-3-6 15,-4 0-11-15,3-10-100 16,-9-12-118-16,-13 6-142 16</inkml:trace>
  <inkml:trace contextRef="#ctx0" brushRef="#br0" timeOffset="333">643 395 458 0,'0'0'292'16,"0"0"-178"-16,0 0 24 16,0 0-34-16,0 0-26 0,0 0-48 15,-25-18-14-15,25 18 0 16,-3 10-14-16,3 1 0 16,0 0 10-16,0-4-7 15,0-1 15-15,10-3-4 16,5-3-2-16,-4 0 21 15,1 0-16-15,-3 0 7 16,-3-3 2-16,0-5-8 16,-6-5 10-16,0 4-21 15,0-4-5-15,-10 8-6 16,-8-3 2-16,5 5-18 16,3 3-18-16,7 0-54 15,3 0-91-15,0 5-180 0,24 9-195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859255-6DFA-43EF-88B6-2E6996FDF2B1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DCE792-B3FA-4EA5-AE46-EFD06EDA7A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6645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12201452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914400" y="1752604"/>
            <a:ext cx="103632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914400" y="3611607"/>
            <a:ext cx="103632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5018" y="4953000"/>
            <a:ext cx="12197020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4C158068-7E1F-4B26-8461-C73B0177DC30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C5E6D28-0C71-4637-AB4F-B0EF762706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787973"/>
            <a:ext cx="2494838" cy="8416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481332"/>
            <a:ext cx="10972800" cy="438607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5351" y="274643"/>
            <a:ext cx="2369960" cy="5592761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432800" cy="559276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90495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8909F-78F0-4273-BDAB-8693EF700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E43DAB-A6FB-4550-8133-70CC577DE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60F35-3678-4552-9658-E80C85BE3232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91175-3DDD-419A-B62A-68207C781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A51D08-10CC-467D-8072-C40CD052D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2D286-9030-4956-9AD1-E2F4031E7C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8159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1059712"/>
            <a:ext cx="103632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0284" y="2931712"/>
            <a:ext cx="6096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sp>
        <p:nvSpPr>
          <p:cNvPr id="7" name="Chevron 6"/>
          <p:cNvSpPr/>
          <p:nvPr/>
        </p:nvSpPr>
        <p:spPr>
          <a:xfrm>
            <a:off x="4848907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4600352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8133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8133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5410200"/>
            <a:ext cx="5386917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70" y="5410200"/>
            <a:ext cx="5389033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1444297"/>
            <a:ext cx="5386917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444297"/>
            <a:ext cx="5389033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876800"/>
            <a:ext cx="9975701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892800" y="5355102"/>
            <a:ext cx="5299456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19200" y="274320"/>
            <a:ext cx="9973056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969376" y="6407944"/>
            <a:ext cx="2560320" cy="365760"/>
          </a:xfrm>
        </p:spPr>
        <p:txBody>
          <a:bodyPr/>
          <a:lstStyle/>
          <a:p>
            <a:fld id="{4C158068-7E1F-4B26-8461-C73B0177DC30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1643" y="5443402"/>
            <a:ext cx="95504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" y="189968"/>
            <a:ext cx="115824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4C158068-7E1F-4B26-8461-C73B0177DC30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40098" y="6407947"/>
            <a:ext cx="313424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4865122"/>
            <a:ext cx="10767243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12316" y="5787741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11552149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11303595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15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12316" y="5787741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481331"/>
            <a:ext cx="10972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4/14/2022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5840098" y="6407947"/>
            <a:ext cx="313424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1529696" y="6407947"/>
            <a:ext cx="48768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96FCA9-F259-43A3-A119-93721D2D2E2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928" y="0"/>
            <a:ext cx="1532072" cy="49362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8" r:id="rId12"/>
    <p:sldLayoutId id="2147483749" r:id="rId13"/>
  </p:sldLayoutIdLst>
  <p:txStyles>
    <p:titleStyle>
      <a:lvl1pPr algn="l" rtl="0" eaLnBrk="1" latinLnBrk="0" hangingPunct="1">
        <a:spcBef>
          <a:spcPct val="0"/>
        </a:spcBef>
        <a:buNone/>
        <a:defRPr kumimoji="0" sz="4400" b="1" kern="1200">
          <a:solidFill>
            <a:schemeClr val="tx1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Arial Black" pitchFamily="34" charset="0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800" kern="1200">
          <a:solidFill>
            <a:schemeClr val="tx1"/>
          </a:solidFill>
          <a:latin typeface="Arial 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Arial 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Arial 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Arial 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Arial 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85.xml"/><Relationship Id="rId13" Type="http://schemas.openxmlformats.org/officeDocument/2006/relationships/image" Target="../media/image100.emf"/><Relationship Id="rId3" Type="http://schemas.openxmlformats.org/officeDocument/2006/relationships/image" Target="../media/image95.emf"/><Relationship Id="rId7" Type="http://schemas.openxmlformats.org/officeDocument/2006/relationships/image" Target="../media/image97.emf"/><Relationship Id="rId12" Type="http://schemas.openxmlformats.org/officeDocument/2006/relationships/customXml" Target="../ink/ink87.xml"/><Relationship Id="rId2" Type="http://schemas.openxmlformats.org/officeDocument/2006/relationships/customXml" Target="../ink/ink82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84.xml"/><Relationship Id="rId11" Type="http://schemas.openxmlformats.org/officeDocument/2006/relationships/image" Target="../media/image99.emf"/><Relationship Id="rId5" Type="http://schemas.openxmlformats.org/officeDocument/2006/relationships/image" Target="../media/image96.emf"/><Relationship Id="rId15" Type="http://schemas.openxmlformats.org/officeDocument/2006/relationships/image" Target="../media/image101.emf"/><Relationship Id="rId10" Type="http://schemas.openxmlformats.org/officeDocument/2006/relationships/customXml" Target="../ink/ink86.xml"/><Relationship Id="rId4" Type="http://schemas.openxmlformats.org/officeDocument/2006/relationships/customXml" Target="../ink/ink83.xml"/><Relationship Id="rId9" Type="http://schemas.openxmlformats.org/officeDocument/2006/relationships/image" Target="../media/image98.emf"/><Relationship Id="rId14" Type="http://schemas.openxmlformats.org/officeDocument/2006/relationships/customXml" Target="../ink/ink8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92.xml"/><Relationship Id="rId3" Type="http://schemas.openxmlformats.org/officeDocument/2006/relationships/image" Target="../media/image102.emf"/><Relationship Id="rId7" Type="http://schemas.openxmlformats.org/officeDocument/2006/relationships/image" Target="../media/image104.emf"/><Relationship Id="rId2" Type="http://schemas.openxmlformats.org/officeDocument/2006/relationships/customXml" Target="../ink/ink89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91.xml"/><Relationship Id="rId5" Type="http://schemas.openxmlformats.org/officeDocument/2006/relationships/image" Target="../media/image103.emf"/><Relationship Id="rId4" Type="http://schemas.openxmlformats.org/officeDocument/2006/relationships/customXml" Target="../ink/ink90.xml"/><Relationship Id="rId9" Type="http://schemas.openxmlformats.org/officeDocument/2006/relationships/image" Target="../media/image105.emf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5.xml"/><Relationship Id="rId21" Type="http://schemas.openxmlformats.org/officeDocument/2006/relationships/image" Target="../media/image115.emf"/><Relationship Id="rId42" Type="http://schemas.openxmlformats.org/officeDocument/2006/relationships/customXml" Target="../ink/ink113.xml"/><Relationship Id="rId47" Type="http://schemas.openxmlformats.org/officeDocument/2006/relationships/image" Target="../media/image128.emf"/><Relationship Id="rId63" Type="http://schemas.openxmlformats.org/officeDocument/2006/relationships/image" Target="../media/image136.emf"/><Relationship Id="rId68" Type="http://schemas.openxmlformats.org/officeDocument/2006/relationships/customXml" Target="../ink/ink126.xml"/><Relationship Id="rId84" Type="http://schemas.openxmlformats.org/officeDocument/2006/relationships/customXml" Target="../ink/ink134.xml"/><Relationship Id="rId89" Type="http://schemas.openxmlformats.org/officeDocument/2006/relationships/image" Target="../media/image149.emf"/><Relationship Id="rId16" Type="http://schemas.openxmlformats.org/officeDocument/2006/relationships/customXml" Target="../ink/ink100.xml"/><Relationship Id="rId11" Type="http://schemas.openxmlformats.org/officeDocument/2006/relationships/image" Target="../media/image110.emf"/><Relationship Id="rId32" Type="http://schemas.openxmlformats.org/officeDocument/2006/relationships/customXml" Target="../ink/ink108.xml"/><Relationship Id="rId37" Type="http://schemas.openxmlformats.org/officeDocument/2006/relationships/image" Target="../media/image123.emf"/><Relationship Id="rId53" Type="http://schemas.openxmlformats.org/officeDocument/2006/relationships/image" Target="../media/image131.emf"/><Relationship Id="rId58" Type="http://schemas.openxmlformats.org/officeDocument/2006/relationships/customXml" Target="../ink/ink121.xml"/><Relationship Id="rId74" Type="http://schemas.openxmlformats.org/officeDocument/2006/relationships/customXml" Target="../ink/ink129.xml"/><Relationship Id="rId79" Type="http://schemas.openxmlformats.org/officeDocument/2006/relationships/image" Target="../media/image144.emf"/><Relationship Id="rId5" Type="http://schemas.openxmlformats.org/officeDocument/2006/relationships/image" Target="../media/image107.emf"/><Relationship Id="rId90" Type="http://schemas.openxmlformats.org/officeDocument/2006/relationships/customXml" Target="../ink/ink137.xml"/><Relationship Id="rId22" Type="http://schemas.openxmlformats.org/officeDocument/2006/relationships/customXml" Target="../ink/ink103.xml"/><Relationship Id="rId27" Type="http://schemas.openxmlformats.org/officeDocument/2006/relationships/image" Target="../media/image118.emf"/><Relationship Id="rId43" Type="http://schemas.openxmlformats.org/officeDocument/2006/relationships/image" Target="../media/image126.emf"/><Relationship Id="rId48" Type="http://schemas.openxmlformats.org/officeDocument/2006/relationships/customXml" Target="../ink/ink116.xml"/><Relationship Id="rId64" Type="http://schemas.openxmlformats.org/officeDocument/2006/relationships/customXml" Target="../ink/ink124.xml"/><Relationship Id="rId69" Type="http://schemas.openxmlformats.org/officeDocument/2006/relationships/image" Target="../media/image139.emf"/><Relationship Id="rId8" Type="http://schemas.openxmlformats.org/officeDocument/2006/relationships/customXml" Target="../ink/ink96.xml"/><Relationship Id="rId51" Type="http://schemas.openxmlformats.org/officeDocument/2006/relationships/image" Target="../media/image130.emf"/><Relationship Id="rId72" Type="http://schemas.openxmlformats.org/officeDocument/2006/relationships/customXml" Target="../ink/ink128.xml"/><Relationship Id="rId80" Type="http://schemas.openxmlformats.org/officeDocument/2006/relationships/customXml" Target="../ink/ink132.xml"/><Relationship Id="rId85" Type="http://schemas.openxmlformats.org/officeDocument/2006/relationships/image" Target="../media/image147.emf"/><Relationship Id="rId93" Type="http://schemas.openxmlformats.org/officeDocument/2006/relationships/image" Target="../media/image151.emf"/><Relationship Id="rId3" Type="http://schemas.openxmlformats.org/officeDocument/2006/relationships/image" Target="../media/image106.emf"/><Relationship Id="rId12" Type="http://schemas.openxmlformats.org/officeDocument/2006/relationships/customXml" Target="../ink/ink98.xml"/><Relationship Id="rId17" Type="http://schemas.openxmlformats.org/officeDocument/2006/relationships/image" Target="../media/image113.emf"/><Relationship Id="rId25" Type="http://schemas.openxmlformats.org/officeDocument/2006/relationships/image" Target="../media/image117.emf"/><Relationship Id="rId33" Type="http://schemas.openxmlformats.org/officeDocument/2006/relationships/image" Target="../media/image121.emf"/><Relationship Id="rId38" Type="http://schemas.openxmlformats.org/officeDocument/2006/relationships/customXml" Target="../ink/ink111.xml"/><Relationship Id="rId46" Type="http://schemas.openxmlformats.org/officeDocument/2006/relationships/customXml" Target="../ink/ink115.xml"/><Relationship Id="rId59" Type="http://schemas.openxmlformats.org/officeDocument/2006/relationships/image" Target="../media/image134.emf"/><Relationship Id="rId67" Type="http://schemas.openxmlformats.org/officeDocument/2006/relationships/image" Target="../media/image138.emf"/><Relationship Id="rId20" Type="http://schemas.openxmlformats.org/officeDocument/2006/relationships/customXml" Target="../ink/ink102.xml"/><Relationship Id="rId41" Type="http://schemas.openxmlformats.org/officeDocument/2006/relationships/image" Target="../media/image125.emf"/><Relationship Id="rId54" Type="http://schemas.openxmlformats.org/officeDocument/2006/relationships/customXml" Target="../ink/ink119.xml"/><Relationship Id="rId62" Type="http://schemas.openxmlformats.org/officeDocument/2006/relationships/customXml" Target="../ink/ink123.xml"/><Relationship Id="rId70" Type="http://schemas.openxmlformats.org/officeDocument/2006/relationships/customXml" Target="../ink/ink127.xml"/><Relationship Id="rId75" Type="http://schemas.openxmlformats.org/officeDocument/2006/relationships/image" Target="../media/image142.emf"/><Relationship Id="rId83" Type="http://schemas.openxmlformats.org/officeDocument/2006/relationships/image" Target="../media/image146.emf"/><Relationship Id="rId88" Type="http://schemas.openxmlformats.org/officeDocument/2006/relationships/customXml" Target="../ink/ink136.xml"/><Relationship Id="rId91" Type="http://schemas.openxmlformats.org/officeDocument/2006/relationships/image" Target="../media/image150.emf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95.xml"/><Relationship Id="rId15" Type="http://schemas.openxmlformats.org/officeDocument/2006/relationships/image" Target="../media/image112.emf"/><Relationship Id="rId23" Type="http://schemas.openxmlformats.org/officeDocument/2006/relationships/image" Target="../media/image116.emf"/><Relationship Id="rId28" Type="http://schemas.openxmlformats.org/officeDocument/2006/relationships/customXml" Target="../ink/ink106.xml"/><Relationship Id="rId36" Type="http://schemas.openxmlformats.org/officeDocument/2006/relationships/customXml" Target="../ink/ink110.xml"/><Relationship Id="rId49" Type="http://schemas.openxmlformats.org/officeDocument/2006/relationships/image" Target="../media/image129.emf"/><Relationship Id="rId57" Type="http://schemas.openxmlformats.org/officeDocument/2006/relationships/image" Target="../media/image133.emf"/><Relationship Id="rId10" Type="http://schemas.openxmlformats.org/officeDocument/2006/relationships/customXml" Target="../ink/ink97.xml"/><Relationship Id="rId31" Type="http://schemas.openxmlformats.org/officeDocument/2006/relationships/image" Target="../media/image120.emf"/><Relationship Id="rId44" Type="http://schemas.openxmlformats.org/officeDocument/2006/relationships/customXml" Target="../ink/ink114.xml"/><Relationship Id="rId52" Type="http://schemas.openxmlformats.org/officeDocument/2006/relationships/customXml" Target="../ink/ink118.xml"/><Relationship Id="rId60" Type="http://schemas.openxmlformats.org/officeDocument/2006/relationships/customXml" Target="../ink/ink122.xml"/><Relationship Id="rId65" Type="http://schemas.openxmlformats.org/officeDocument/2006/relationships/image" Target="../media/image137.emf"/><Relationship Id="rId73" Type="http://schemas.openxmlformats.org/officeDocument/2006/relationships/image" Target="../media/image141.emf"/><Relationship Id="rId78" Type="http://schemas.openxmlformats.org/officeDocument/2006/relationships/customXml" Target="../ink/ink131.xml"/><Relationship Id="rId81" Type="http://schemas.openxmlformats.org/officeDocument/2006/relationships/image" Target="../media/image145.emf"/><Relationship Id="rId86" Type="http://schemas.openxmlformats.org/officeDocument/2006/relationships/customXml" Target="../ink/ink135.xml"/><Relationship Id="rId4" Type="http://schemas.openxmlformats.org/officeDocument/2006/relationships/customXml" Target="../ink/ink94.xml"/><Relationship Id="rId9" Type="http://schemas.openxmlformats.org/officeDocument/2006/relationships/image" Target="../media/image109.emf"/><Relationship Id="rId13" Type="http://schemas.openxmlformats.org/officeDocument/2006/relationships/image" Target="../media/image111.emf"/><Relationship Id="rId18" Type="http://schemas.openxmlformats.org/officeDocument/2006/relationships/customXml" Target="../ink/ink101.xml"/><Relationship Id="rId39" Type="http://schemas.openxmlformats.org/officeDocument/2006/relationships/image" Target="../media/image124.emf"/><Relationship Id="rId34" Type="http://schemas.openxmlformats.org/officeDocument/2006/relationships/customXml" Target="../ink/ink109.xml"/><Relationship Id="rId50" Type="http://schemas.openxmlformats.org/officeDocument/2006/relationships/customXml" Target="../ink/ink117.xml"/><Relationship Id="rId55" Type="http://schemas.openxmlformats.org/officeDocument/2006/relationships/image" Target="../media/image132.emf"/><Relationship Id="rId76" Type="http://schemas.openxmlformats.org/officeDocument/2006/relationships/customXml" Target="../ink/ink130.xml"/><Relationship Id="rId7" Type="http://schemas.openxmlformats.org/officeDocument/2006/relationships/image" Target="../media/image108.emf"/><Relationship Id="rId71" Type="http://schemas.openxmlformats.org/officeDocument/2006/relationships/image" Target="../media/image140.emf"/><Relationship Id="rId92" Type="http://schemas.openxmlformats.org/officeDocument/2006/relationships/customXml" Target="../ink/ink138.xml"/><Relationship Id="rId2" Type="http://schemas.openxmlformats.org/officeDocument/2006/relationships/customXml" Target="../ink/ink93.xml"/><Relationship Id="rId29" Type="http://schemas.openxmlformats.org/officeDocument/2006/relationships/image" Target="../media/image119.emf"/><Relationship Id="rId24" Type="http://schemas.openxmlformats.org/officeDocument/2006/relationships/customXml" Target="../ink/ink104.xml"/><Relationship Id="rId40" Type="http://schemas.openxmlformats.org/officeDocument/2006/relationships/customXml" Target="../ink/ink112.xml"/><Relationship Id="rId45" Type="http://schemas.openxmlformats.org/officeDocument/2006/relationships/image" Target="../media/image127.emf"/><Relationship Id="rId66" Type="http://schemas.openxmlformats.org/officeDocument/2006/relationships/customXml" Target="../ink/ink125.xml"/><Relationship Id="rId87" Type="http://schemas.openxmlformats.org/officeDocument/2006/relationships/image" Target="../media/image148.emf"/><Relationship Id="rId61" Type="http://schemas.openxmlformats.org/officeDocument/2006/relationships/image" Target="../media/image135.emf"/><Relationship Id="rId82" Type="http://schemas.openxmlformats.org/officeDocument/2006/relationships/customXml" Target="../ink/ink133.xml"/><Relationship Id="rId19" Type="http://schemas.openxmlformats.org/officeDocument/2006/relationships/image" Target="../media/image114.emf"/><Relationship Id="rId14" Type="http://schemas.openxmlformats.org/officeDocument/2006/relationships/customXml" Target="../ink/ink99.xml"/><Relationship Id="rId30" Type="http://schemas.openxmlformats.org/officeDocument/2006/relationships/customXml" Target="../ink/ink107.xml"/><Relationship Id="rId35" Type="http://schemas.openxmlformats.org/officeDocument/2006/relationships/image" Target="../media/image122.emf"/><Relationship Id="rId56" Type="http://schemas.openxmlformats.org/officeDocument/2006/relationships/customXml" Target="../ink/ink120.xml"/><Relationship Id="rId77" Type="http://schemas.openxmlformats.org/officeDocument/2006/relationships/image" Target="../media/image14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2" Type="http://schemas.openxmlformats.org/officeDocument/2006/relationships/customXml" Target="../ink/ink13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3.emf"/><Relationship Id="rId4" Type="http://schemas.openxmlformats.org/officeDocument/2006/relationships/customXml" Target="../ink/ink14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7" Type="http://schemas.openxmlformats.org/officeDocument/2006/relationships/image" Target="../media/image156.emf"/><Relationship Id="rId2" Type="http://schemas.openxmlformats.org/officeDocument/2006/relationships/customXml" Target="../ink/ink141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43.xml"/><Relationship Id="rId5" Type="http://schemas.openxmlformats.org/officeDocument/2006/relationships/image" Target="../media/image155.emf"/><Relationship Id="rId4" Type="http://schemas.openxmlformats.org/officeDocument/2006/relationships/customXml" Target="../ink/ink14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7.xml"/><Relationship Id="rId13" Type="http://schemas.openxmlformats.org/officeDocument/2006/relationships/image" Target="../media/image162.emf"/><Relationship Id="rId3" Type="http://schemas.openxmlformats.org/officeDocument/2006/relationships/image" Target="../media/image157.emf"/><Relationship Id="rId7" Type="http://schemas.openxmlformats.org/officeDocument/2006/relationships/image" Target="../media/image159.emf"/><Relationship Id="rId12" Type="http://schemas.openxmlformats.org/officeDocument/2006/relationships/customXml" Target="../ink/ink149.xml"/><Relationship Id="rId2" Type="http://schemas.openxmlformats.org/officeDocument/2006/relationships/customXml" Target="../ink/ink144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46.xml"/><Relationship Id="rId11" Type="http://schemas.openxmlformats.org/officeDocument/2006/relationships/image" Target="../media/image161.emf"/><Relationship Id="rId5" Type="http://schemas.openxmlformats.org/officeDocument/2006/relationships/image" Target="../media/image158.emf"/><Relationship Id="rId15" Type="http://schemas.openxmlformats.org/officeDocument/2006/relationships/image" Target="../media/image163.emf"/><Relationship Id="rId10" Type="http://schemas.openxmlformats.org/officeDocument/2006/relationships/customXml" Target="../ink/ink148.xml"/><Relationship Id="rId4" Type="http://schemas.openxmlformats.org/officeDocument/2006/relationships/customXml" Target="../ink/ink145.xml"/><Relationship Id="rId9" Type="http://schemas.openxmlformats.org/officeDocument/2006/relationships/image" Target="../media/image160.emf"/><Relationship Id="rId14" Type="http://schemas.openxmlformats.org/officeDocument/2006/relationships/customXml" Target="../ink/ink150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9.emf"/><Relationship Id="rId18" Type="http://schemas.openxmlformats.org/officeDocument/2006/relationships/customXml" Target="../ink/ink159.xml"/><Relationship Id="rId26" Type="http://schemas.openxmlformats.org/officeDocument/2006/relationships/customXml" Target="../ink/ink163.xml"/><Relationship Id="rId39" Type="http://schemas.openxmlformats.org/officeDocument/2006/relationships/image" Target="../media/image182.emf"/><Relationship Id="rId21" Type="http://schemas.openxmlformats.org/officeDocument/2006/relationships/image" Target="../media/image173.emf"/><Relationship Id="rId34" Type="http://schemas.openxmlformats.org/officeDocument/2006/relationships/customXml" Target="../ink/ink167.xml"/><Relationship Id="rId7" Type="http://schemas.openxmlformats.org/officeDocument/2006/relationships/image" Target="../media/image166.emf"/><Relationship Id="rId12" Type="http://schemas.openxmlformats.org/officeDocument/2006/relationships/customXml" Target="../ink/ink156.xml"/><Relationship Id="rId17" Type="http://schemas.openxmlformats.org/officeDocument/2006/relationships/image" Target="../media/image171.emf"/><Relationship Id="rId25" Type="http://schemas.openxmlformats.org/officeDocument/2006/relationships/image" Target="../media/image175.emf"/><Relationship Id="rId33" Type="http://schemas.openxmlformats.org/officeDocument/2006/relationships/image" Target="../media/image179.emf"/><Relationship Id="rId38" Type="http://schemas.openxmlformats.org/officeDocument/2006/relationships/customXml" Target="../ink/ink169.xml"/><Relationship Id="rId2" Type="http://schemas.openxmlformats.org/officeDocument/2006/relationships/customXml" Target="../ink/ink151.xml"/><Relationship Id="rId16" Type="http://schemas.openxmlformats.org/officeDocument/2006/relationships/customXml" Target="../ink/ink158.xml"/><Relationship Id="rId20" Type="http://schemas.openxmlformats.org/officeDocument/2006/relationships/customXml" Target="../ink/ink160.xml"/><Relationship Id="rId29" Type="http://schemas.openxmlformats.org/officeDocument/2006/relationships/image" Target="../media/image177.emf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53.xml"/><Relationship Id="rId11" Type="http://schemas.openxmlformats.org/officeDocument/2006/relationships/image" Target="../media/image168.emf"/><Relationship Id="rId24" Type="http://schemas.openxmlformats.org/officeDocument/2006/relationships/customXml" Target="../ink/ink162.xml"/><Relationship Id="rId32" Type="http://schemas.openxmlformats.org/officeDocument/2006/relationships/customXml" Target="../ink/ink166.xml"/><Relationship Id="rId37" Type="http://schemas.openxmlformats.org/officeDocument/2006/relationships/image" Target="../media/image181.emf"/><Relationship Id="rId5" Type="http://schemas.openxmlformats.org/officeDocument/2006/relationships/image" Target="../media/image165.emf"/><Relationship Id="rId15" Type="http://schemas.openxmlformats.org/officeDocument/2006/relationships/image" Target="../media/image170.emf"/><Relationship Id="rId23" Type="http://schemas.openxmlformats.org/officeDocument/2006/relationships/image" Target="../media/image174.emf"/><Relationship Id="rId28" Type="http://schemas.openxmlformats.org/officeDocument/2006/relationships/customXml" Target="../ink/ink164.xml"/><Relationship Id="rId36" Type="http://schemas.openxmlformats.org/officeDocument/2006/relationships/customXml" Target="../ink/ink168.xml"/><Relationship Id="rId10" Type="http://schemas.openxmlformats.org/officeDocument/2006/relationships/customXml" Target="../ink/ink155.xml"/><Relationship Id="rId19" Type="http://schemas.openxmlformats.org/officeDocument/2006/relationships/image" Target="../media/image172.emf"/><Relationship Id="rId31" Type="http://schemas.openxmlformats.org/officeDocument/2006/relationships/image" Target="../media/image178.emf"/><Relationship Id="rId4" Type="http://schemas.openxmlformats.org/officeDocument/2006/relationships/customXml" Target="../ink/ink152.xml"/><Relationship Id="rId9" Type="http://schemas.openxmlformats.org/officeDocument/2006/relationships/image" Target="../media/image167.emf"/><Relationship Id="rId14" Type="http://schemas.openxmlformats.org/officeDocument/2006/relationships/customXml" Target="../ink/ink157.xml"/><Relationship Id="rId22" Type="http://schemas.openxmlformats.org/officeDocument/2006/relationships/customXml" Target="../ink/ink161.xml"/><Relationship Id="rId27" Type="http://schemas.openxmlformats.org/officeDocument/2006/relationships/image" Target="../media/image176.emf"/><Relationship Id="rId30" Type="http://schemas.openxmlformats.org/officeDocument/2006/relationships/customXml" Target="../ink/ink165.xml"/><Relationship Id="rId35" Type="http://schemas.openxmlformats.org/officeDocument/2006/relationships/image" Target="../media/image180.emf"/><Relationship Id="rId8" Type="http://schemas.openxmlformats.org/officeDocument/2006/relationships/customXml" Target="../ink/ink154.xml"/><Relationship Id="rId3" Type="http://schemas.openxmlformats.org/officeDocument/2006/relationships/image" Target="../media/image16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9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emf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8.emf"/><Relationship Id="rId4" Type="http://schemas.openxmlformats.org/officeDocument/2006/relationships/image" Target="../media/image5.emf"/><Relationship Id="rId9" Type="http://schemas.openxmlformats.org/officeDocument/2006/relationships/customXml" Target="../ink/ink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12" Type="http://schemas.openxmlformats.org/officeDocument/2006/relationships/image" Target="../media/image14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emf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0" Type="http://schemas.openxmlformats.org/officeDocument/2006/relationships/image" Target="../media/image13.emf"/><Relationship Id="rId4" Type="http://schemas.openxmlformats.org/officeDocument/2006/relationships/image" Target="../media/image10.emf"/><Relationship Id="rId9" Type="http://schemas.openxmlformats.org/officeDocument/2006/relationships/customXml" Target="../ink/ink9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5.xml"/><Relationship Id="rId18" Type="http://schemas.openxmlformats.org/officeDocument/2006/relationships/image" Target="../media/image24.emf"/><Relationship Id="rId26" Type="http://schemas.openxmlformats.org/officeDocument/2006/relationships/image" Target="../media/image28.emf"/><Relationship Id="rId39" Type="http://schemas.openxmlformats.org/officeDocument/2006/relationships/customXml" Target="../ink/ink28.xml"/><Relationship Id="rId21" Type="http://schemas.openxmlformats.org/officeDocument/2006/relationships/customXml" Target="../ink/ink19.xml"/><Relationship Id="rId34" Type="http://schemas.openxmlformats.org/officeDocument/2006/relationships/image" Target="../media/image32.emf"/><Relationship Id="rId42" Type="http://schemas.openxmlformats.org/officeDocument/2006/relationships/image" Target="../media/image36.emf"/><Relationship Id="rId7" Type="http://schemas.openxmlformats.org/officeDocument/2006/relationships/customXml" Target="../ink/ink12.xml"/><Relationship Id="rId2" Type="http://schemas.openxmlformats.org/officeDocument/2006/relationships/image" Target="../media/image15.png"/><Relationship Id="rId16" Type="http://schemas.openxmlformats.org/officeDocument/2006/relationships/image" Target="../media/image23.emf"/><Relationship Id="rId20" Type="http://schemas.openxmlformats.org/officeDocument/2006/relationships/image" Target="../media/image25.emf"/><Relationship Id="rId29" Type="http://schemas.openxmlformats.org/officeDocument/2006/relationships/customXml" Target="../ink/ink23.xml"/><Relationship Id="rId41" Type="http://schemas.openxmlformats.org/officeDocument/2006/relationships/customXml" Target="../ink/ink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emf"/><Relationship Id="rId11" Type="http://schemas.openxmlformats.org/officeDocument/2006/relationships/customXml" Target="../ink/ink14.xml"/><Relationship Id="rId24" Type="http://schemas.openxmlformats.org/officeDocument/2006/relationships/image" Target="../media/image27.emf"/><Relationship Id="rId32" Type="http://schemas.openxmlformats.org/officeDocument/2006/relationships/image" Target="../media/image31.emf"/><Relationship Id="rId37" Type="http://schemas.openxmlformats.org/officeDocument/2006/relationships/customXml" Target="../ink/ink27.xml"/><Relationship Id="rId40" Type="http://schemas.openxmlformats.org/officeDocument/2006/relationships/image" Target="../media/image35.emf"/><Relationship Id="rId5" Type="http://schemas.openxmlformats.org/officeDocument/2006/relationships/customXml" Target="../ink/ink11.xml"/><Relationship Id="rId15" Type="http://schemas.openxmlformats.org/officeDocument/2006/relationships/customXml" Target="../ink/ink16.xml"/><Relationship Id="rId23" Type="http://schemas.openxmlformats.org/officeDocument/2006/relationships/customXml" Target="../ink/ink20.xml"/><Relationship Id="rId28" Type="http://schemas.openxmlformats.org/officeDocument/2006/relationships/image" Target="../media/image29.emf"/><Relationship Id="rId36" Type="http://schemas.openxmlformats.org/officeDocument/2006/relationships/image" Target="../media/image33.emf"/><Relationship Id="rId10" Type="http://schemas.openxmlformats.org/officeDocument/2006/relationships/image" Target="../media/image20.emf"/><Relationship Id="rId19" Type="http://schemas.openxmlformats.org/officeDocument/2006/relationships/customXml" Target="../ink/ink18.xml"/><Relationship Id="rId31" Type="http://schemas.openxmlformats.org/officeDocument/2006/relationships/customXml" Target="../ink/ink24.xml"/><Relationship Id="rId4" Type="http://schemas.openxmlformats.org/officeDocument/2006/relationships/image" Target="../media/image17.png"/><Relationship Id="rId9" Type="http://schemas.openxmlformats.org/officeDocument/2006/relationships/customXml" Target="../ink/ink13.xml"/><Relationship Id="rId14" Type="http://schemas.openxmlformats.org/officeDocument/2006/relationships/image" Target="../media/image22.emf"/><Relationship Id="rId22" Type="http://schemas.openxmlformats.org/officeDocument/2006/relationships/image" Target="../media/image26.emf"/><Relationship Id="rId27" Type="http://schemas.openxmlformats.org/officeDocument/2006/relationships/customXml" Target="../ink/ink22.xml"/><Relationship Id="rId30" Type="http://schemas.openxmlformats.org/officeDocument/2006/relationships/image" Target="../media/image30.emf"/><Relationship Id="rId35" Type="http://schemas.openxmlformats.org/officeDocument/2006/relationships/customXml" Target="../ink/ink26.xml"/><Relationship Id="rId8" Type="http://schemas.openxmlformats.org/officeDocument/2006/relationships/image" Target="../media/image19.emf"/><Relationship Id="rId3" Type="http://schemas.openxmlformats.org/officeDocument/2006/relationships/image" Target="../media/image16.png"/><Relationship Id="rId12" Type="http://schemas.openxmlformats.org/officeDocument/2006/relationships/image" Target="../media/image21.emf"/><Relationship Id="rId17" Type="http://schemas.openxmlformats.org/officeDocument/2006/relationships/customXml" Target="../ink/ink17.xml"/><Relationship Id="rId25" Type="http://schemas.openxmlformats.org/officeDocument/2006/relationships/customXml" Target="../ink/ink21.xml"/><Relationship Id="rId33" Type="http://schemas.openxmlformats.org/officeDocument/2006/relationships/customXml" Target="../ink/ink25.xml"/><Relationship Id="rId38" Type="http://schemas.openxmlformats.org/officeDocument/2006/relationships/image" Target="../media/image3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3.xml"/><Relationship Id="rId18" Type="http://schemas.openxmlformats.org/officeDocument/2006/relationships/image" Target="../media/image48.emf"/><Relationship Id="rId26" Type="http://schemas.openxmlformats.org/officeDocument/2006/relationships/image" Target="../media/image52.emf"/><Relationship Id="rId39" Type="http://schemas.openxmlformats.org/officeDocument/2006/relationships/customXml" Target="../ink/ink46.xml"/><Relationship Id="rId21" Type="http://schemas.openxmlformats.org/officeDocument/2006/relationships/customXml" Target="../ink/ink37.xml"/><Relationship Id="rId34" Type="http://schemas.openxmlformats.org/officeDocument/2006/relationships/image" Target="../media/image56.emf"/><Relationship Id="rId42" Type="http://schemas.openxmlformats.org/officeDocument/2006/relationships/image" Target="../media/image60.emf"/><Relationship Id="rId47" Type="http://schemas.openxmlformats.org/officeDocument/2006/relationships/customXml" Target="../ink/ink50.xml"/><Relationship Id="rId50" Type="http://schemas.openxmlformats.org/officeDocument/2006/relationships/image" Target="../media/image64.emf"/><Relationship Id="rId2" Type="http://schemas.openxmlformats.org/officeDocument/2006/relationships/image" Target="../media/image41.png"/><Relationship Id="rId16" Type="http://schemas.openxmlformats.org/officeDocument/2006/relationships/image" Target="../media/image47.emf"/><Relationship Id="rId29" Type="http://schemas.openxmlformats.org/officeDocument/2006/relationships/customXml" Target="../ink/ink41.xml"/><Relationship Id="rId11" Type="http://schemas.openxmlformats.org/officeDocument/2006/relationships/customXml" Target="../ink/ink32.xml"/><Relationship Id="rId24" Type="http://schemas.openxmlformats.org/officeDocument/2006/relationships/image" Target="../media/image51.emf"/><Relationship Id="rId32" Type="http://schemas.openxmlformats.org/officeDocument/2006/relationships/image" Target="../media/image55.emf"/><Relationship Id="rId37" Type="http://schemas.openxmlformats.org/officeDocument/2006/relationships/customXml" Target="../ink/ink45.xml"/><Relationship Id="rId40" Type="http://schemas.openxmlformats.org/officeDocument/2006/relationships/image" Target="../media/image59.emf"/><Relationship Id="rId45" Type="http://schemas.openxmlformats.org/officeDocument/2006/relationships/customXml" Target="../ink/ink49.xml"/><Relationship Id="rId5" Type="http://schemas.openxmlformats.org/officeDocument/2006/relationships/customXml" Target="../ink/ink30.xml"/><Relationship Id="rId15" Type="http://schemas.openxmlformats.org/officeDocument/2006/relationships/customXml" Target="../ink/ink34.xml"/><Relationship Id="rId23" Type="http://schemas.openxmlformats.org/officeDocument/2006/relationships/customXml" Target="../ink/ink38.xml"/><Relationship Id="rId28" Type="http://schemas.openxmlformats.org/officeDocument/2006/relationships/image" Target="../media/image53.emf"/><Relationship Id="rId36" Type="http://schemas.openxmlformats.org/officeDocument/2006/relationships/image" Target="../media/image57.emf"/><Relationship Id="rId49" Type="http://schemas.openxmlformats.org/officeDocument/2006/relationships/customXml" Target="../ink/ink51.xml"/><Relationship Id="rId10" Type="http://schemas.openxmlformats.org/officeDocument/2006/relationships/image" Target="../media/image44.emf"/><Relationship Id="rId19" Type="http://schemas.openxmlformats.org/officeDocument/2006/relationships/customXml" Target="../ink/ink36.xml"/><Relationship Id="rId31" Type="http://schemas.openxmlformats.org/officeDocument/2006/relationships/customXml" Target="../ink/ink42.xml"/><Relationship Id="rId44" Type="http://schemas.openxmlformats.org/officeDocument/2006/relationships/image" Target="../media/image61.emf"/><Relationship Id="rId52" Type="http://schemas.openxmlformats.org/officeDocument/2006/relationships/image" Target="../media/image65.emf"/><Relationship Id="rId4" Type="http://schemas.openxmlformats.org/officeDocument/2006/relationships/image" Target="../media/image43.png"/><Relationship Id="rId9" Type="http://schemas.openxmlformats.org/officeDocument/2006/relationships/customXml" Target="../ink/ink31.xml"/><Relationship Id="rId14" Type="http://schemas.openxmlformats.org/officeDocument/2006/relationships/image" Target="../media/image46.emf"/><Relationship Id="rId22" Type="http://schemas.openxmlformats.org/officeDocument/2006/relationships/image" Target="../media/image50.emf"/><Relationship Id="rId27" Type="http://schemas.openxmlformats.org/officeDocument/2006/relationships/customXml" Target="../ink/ink40.xml"/><Relationship Id="rId30" Type="http://schemas.openxmlformats.org/officeDocument/2006/relationships/image" Target="../media/image54.emf"/><Relationship Id="rId35" Type="http://schemas.openxmlformats.org/officeDocument/2006/relationships/customXml" Target="../ink/ink44.xml"/><Relationship Id="rId43" Type="http://schemas.openxmlformats.org/officeDocument/2006/relationships/customXml" Target="../ink/ink48.xml"/><Relationship Id="rId48" Type="http://schemas.openxmlformats.org/officeDocument/2006/relationships/image" Target="../media/image63.emf"/><Relationship Id="rId8" Type="http://schemas.openxmlformats.org/officeDocument/2006/relationships/image" Target="../media/image320.emf"/><Relationship Id="rId51" Type="http://schemas.openxmlformats.org/officeDocument/2006/relationships/customXml" Target="../ink/ink52.xml"/><Relationship Id="rId3" Type="http://schemas.openxmlformats.org/officeDocument/2006/relationships/image" Target="../media/image42.png"/><Relationship Id="rId12" Type="http://schemas.openxmlformats.org/officeDocument/2006/relationships/image" Target="../media/image45.emf"/><Relationship Id="rId17" Type="http://schemas.openxmlformats.org/officeDocument/2006/relationships/customXml" Target="../ink/ink35.xml"/><Relationship Id="rId25" Type="http://schemas.openxmlformats.org/officeDocument/2006/relationships/customXml" Target="../ink/ink39.xml"/><Relationship Id="rId33" Type="http://schemas.openxmlformats.org/officeDocument/2006/relationships/customXml" Target="../ink/ink43.xml"/><Relationship Id="rId38" Type="http://schemas.openxmlformats.org/officeDocument/2006/relationships/image" Target="../media/image58.emf"/><Relationship Id="rId46" Type="http://schemas.openxmlformats.org/officeDocument/2006/relationships/image" Target="../media/image62.emf"/><Relationship Id="rId20" Type="http://schemas.openxmlformats.org/officeDocument/2006/relationships/image" Target="../media/image49.emf"/><Relationship Id="rId41" Type="http://schemas.openxmlformats.org/officeDocument/2006/relationships/customXml" Target="../ink/ink4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8.xml"/><Relationship Id="rId18" Type="http://schemas.openxmlformats.org/officeDocument/2006/relationships/image" Target="../media/image73.emf"/><Relationship Id="rId26" Type="http://schemas.openxmlformats.org/officeDocument/2006/relationships/image" Target="../media/image77.emf"/><Relationship Id="rId3" Type="http://schemas.openxmlformats.org/officeDocument/2006/relationships/customXml" Target="../ink/ink53.xml"/><Relationship Id="rId21" Type="http://schemas.openxmlformats.org/officeDocument/2006/relationships/customXml" Target="../ink/ink62.xml"/><Relationship Id="rId34" Type="http://schemas.openxmlformats.org/officeDocument/2006/relationships/image" Target="../media/image81.emf"/><Relationship Id="rId7" Type="http://schemas.openxmlformats.org/officeDocument/2006/relationships/customXml" Target="../ink/ink55.xml"/><Relationship Id="rId12" Type="http://schemas.openxmlformats.org/officeDocument/2006/relationships/image" Target="../media/image70.emf"/><Relationship Id="rId17" Type="http://schemas.openxmlformats.org/officeDocument/2006/relationships/customXml" Target="../ink/ink60.xml"/><Relationship Id="rId25" Type="http://schemas.openxmlformats.org/officeDocument/2006/relationships/customXml" Target="../ink/ink64.xml"/><Relationship Id="rId33" Type="http://schemas.openxmlformats.org/officeDocument/2006/relationships/customXml" Target="../ink/ink68.xml"/><Relationship Id="rId2" Type="http://schemas.openxmlformats.org/officeDocument/2006/relationships/image" Target="../media/image41.png"/><Relationship Id="rId16" Type="http://schemas.openxmlformats.org/officeDocument/2006/relationships/image" Target="../media/image72.emf"/><Relationship Id="rId20" Type="http://schemas.openxmlformats.org/officeDocument/2006/relationships/image" Target="../media/image74.emf"/><Relationship Id="rId29" Type="http://schemas.openxmlformats.org/officeDocument/2006/relationships/customXml" Target="../ink/ink6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7.emf"/><Relationship Id="rId11" Type="http://schemas.openxmlformats.org/officeDocument/2006/relationships/customXml" Target="../ink/ink57.xml"/><Relationship Id="rId24" Type="http://schemas.openxmlformats.org/officeDocument/2006/relationships/image" Target="../media/image76.emf"/><Relationship Id="rId32" Type="http://schemas.openxmlformats.org/officeDocument/2006/relationships/image" Target="../media/image80.emf"/><Relationship Id="rId5" Type="http://schemas.openxmlformats.org/officeDocument/2006/relationships/customXml" Target="../ink/ink54.xml"/><Relationship Id="rId15" Type="http://schemas.openxmlformats.org/officeDocument/2006/relationships/customXml" Target="../ink/ink59.xml"/><Relationship Id="rId23" Type="http://schemas.openxmlformats.org/officeDocument/2006/relationships/customXml" Target="../ink/ink63.xml"/><Relationship Id="rId28" Type="http://schemas.openxmlformats.org/officeDocument/2006/relationships/image" Target="../media/image78.emf"/><Relationship Id="rId36" Type="http://schemas.openxmlformats.org/officeDocument/2006/relationships/image" Target="../media/image82.emf"/><Relationship Id="rId10" Type="http://schemas.openxmlformats.org/officeDocument/2006/relationships/image" Target="../media/image69.emf"/><Relationship Id="rId19" Type="http://schemas.openxmlformats.org/officeDocument/2006/relationships/customXml" Target="../ink/ink61.xml"/><Relationship Id="rId31" Type="http://schemas.openxmlformats.org/officeDocument/2006/relationships/customXml" Target="../ink/ink67.xml"/><Relationship Id="rId4" Type="http://schemas.openxmlformats.org/officeDocument/2006/relationships/image" Target="../media/image66.emf"/><Relationship Id="rId9" Type="http://schemas.openxmlformats.org/officeDocument/2006/relationships/customXml" Target="../ink/ink56.xml"/><Relationship Id="rId14" Type="http://schemas.openxmlformats.org/officeDocument/2006/relationships/image" Target="../media/image71.emf"/><Relationship Id="rId22" Type="http://schemas.openxmlformats.org/officeDocument/2006/relationships/image" Target="../media/image75.emf"/><Relationship Id="rId27" Type="http://schemas.openxmlformats.org/officeDocument/2006/relationships/customXml" Target="../ink/ink65.xml"/><Relationship Id="rId30" Type="http://schemas.openxmlformats.org/officeDocument/2006/relationships/image" Target="../media/image79.emf"/><Relationship Id="rId35" Type="http://schemas.openxmlformats.org/officeDocument/2006/relationships/customXml" Target="../ink/ink69.xml"/><Relationship Id="rId8" Type="http://schemas.openxmlformats.org/officeDocument/2006/relationships/image" Target="../media/image68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73.xml"/><Relationship Id="rId13" Type="http://schemas.openxmlformats.org/officeDocument/2006/relationships/image" Target="../media/image88.emf"/><Relationship Id="rId18" Type="http://schemas.openxmlformats.org/officeDocument/2006/relationships/customXml" Target="../ink/ink78.xml"/><Relationship Id="rId3" Type="http://schemas.openxmlformats.org/officeDocument/2006/relationships/image" Target="../media/image83.emf"/><Relationship Id="rId21" Type="http://schemas.openxmlformats.org/officeDocument/2006/relationships/image" Target="../media/image92.emf"/><Relationship Id="rId7" Type="http://schemas.openxmlformats.org/officeDocument/2006/relationships/image" Target="../media/image85.emf"/><Relationship Id="rId12" Type="http://schemas.openxmlformats.org/officeDocument/2006/relationships/customXml" Target="../ink/ink75.xml"/><Relationship Id="rId17" Type="http://schemas.openxmlformats.org/officeDocument/2006/relationships/image" Target="../media/image90.emf"/><Relationship Id="rId25" Type="http://schemas.openxmlformats.org/officeDocument/2006/relationships/image" Target="../media/image94.emf"/><Relationship Id="rId2" Type="http://schemas.openxmlformats.org/officeDocument/2006/relationships/customXml" Target="../ink/ink70.xml"/><Relationship Id="rId16" Type="http://schemas.openxmlformats.org/officeDocument/2006/relationships/customXml" Target="../ink/ink77.xml"/><Relationship Id="rId20" Type="http://schemas.openxmlformats.org/officeDocument/2006/relationships/customXml" Target="../ink/ink79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72.xml"/><Relationship Id="rId11" Type="http://schemas.openxmlformats.org/officeDocument/2006/relationships/image" Target="../media/image87.emf"/><Relationship Id="rId24" Type="http://schemas.openxmlformats.org/officeDocument/2006/relationships/customXml" Target="../ink/ink81.xml"/><Relationship Id="rId5" Type="http://schemas.openxmlformats.org/officeDocument/2006/relationships/image" Target="../media/image84.emf"/><Relationship Id="rId15" Type="http://schemas.openxmlformats.org/officeDocument/2006/relationships/image" Target="../media/image89.emf"/><Relationship Id="rId23" Type="http://schemas.openxmlformats.org/officeDocument/2006/relationships/image" Target="../media/image93.emf"/><Relationship Id="rId10" Type="http://schemas.openxmlformats.org/officeDocument/2006/relationships/customXml" Target="../ink/ink74.xml"/><Relationship Id="rId19" Type="http://schemas.openxmlformats.org/officeDocument/2006/relationships/image" Target="../media/image91.emf"/><Relationship Id="rId4" Type="http://schemas.openxmlformats.org/officeDocument/2006/relationships/customXml" Target="../ink/ink71.xml"/><Relationship Id="rId9" Type="http://schemas.openxmlformats.org/officeDocument/2006/relationships/image" Target="../media/image86.emf"/><Relationship Id="rId14" Type="http://schemas.openxmlformats.org/officeDocument/2006/relationships/customXml" Target="../ink/ink76.xml"/><Relationship Id="rId22" Type="http://schemas.openxmlformats.org/officeDocument/2006/relationships/customXml" Target="../ink/ink8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85C507-AFC4-42FA-B956-D984B10D5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392" y="2400968"/>
            <a:ext cx="10945216" cy="1124043"/>
          </a:xfrm>
        </p:spPr>
        <p:txBody>
          <a:bodyPr lIns="121917" tIns="60958" rIns="121917" bIns="60958">
            <a:noAutofit/>
          </a:bodyPr>
          <a:lstStyle/>
          <a:p>
            <a:r>
              <a:rPr lang="en-IN" sz="6000" dirty="0">
                <a:solidFill>
                  <a:schemeClr val="tx1"/>
                </a:solidFill>
              </a:rPr>
              <a:t>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3723560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9B7B40F-7D53-4A2B-94F9-C5F11D887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291" y="0"/>
            <a:ext cx="8682182" cy="966019"/>
          </a:xfrm>
        </p:spPr>
        <p:txBody>
          <a:bodyPr>
            <a:normAutofit fontScale="90000"/>
          </a:bodyPr>
          <a:lstStyle/>
          <a:p>
            <a:r>
              <a:rPr lang="en-IN" dirty="0"/>
              <a:t>Merge Sort – Time Complexity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312190E-2E40-49F5-8AE1-82548792B2F6}"/>
                  </a:ext>
                </a:extLst>
              </p14:cNvPr>
              <p14:cNvContentPartPr/>
              <p14:nvPr/>
            </p14:nvContentPartPr>
            <p14:xfrm>
              <a:off x="480200" y="677933"/>
              <a:ext cx="4595040" cy="108864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312190E-2E40-49F5-8AE1-82548792B2F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1200" y="668933"/>
                <a:ext cx="4612680" cy="11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5B3D69E-82C3-4AE7-A6FD-CBC78982A1B2}"/>
                  </a:ext>
                </a:extLst>
              </p14:cNvPr>
              <p14:cNvContentPartPr/>
              <p14:nvPr/>
            </p14:nvContentPartPr>
            <p14:xfrm>
              <a:off x="5176040" y="1075013"/>
              <a:ext cx="354960" cy="16272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5B3D69E-82C3-4AE7-A6FD-CBC78982A1B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67040" y="1066013"/>
                <a:ext cx="37260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E9C5F3AB-5544-4BCA-9FC6-615C966FF14F}"/>
                  </a:ext>
                </a:extLst>
              </p14:cNvPr>
              <p14:cNvContentPartPr/>
              <p14:nvPr/>
            </p14:nvContentPartPr>
            <p14:xfrm>
              <a:off x="5757800" y="964493"/>
              <a:ext cx="245880" cy="32328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E9C5F3AB-5544-4BCA-9FC6-615C966FF14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48800" y="955493"/>
                <a:ext cx="26352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ADB67FA5-8DD5-45A4-8A16-665FAA107EDE}"/>
                  </a:ext>
                </a:extLst>
              </p14:cNvPr>
              <p14:cNvContentPartPr/>
              <p14:nvPr/>
            </p14:nvContentPartPr>
            <p14:xfrm>
              <a:off x="1517360" y="1946933"/>
              <a:ext cx="914400" cy="23148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ADB67FA5-8DD5-45A4-8A16-665FAA107ED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08360" y="1937933"/>
                <a:ext cx="93204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590A30E8-5C90-42CB-8630-51B8CDC87607}"/>
                  </a:ext>
                </a:extLst>
              </p14:cNvPr>
              <p14:cNvContentPartPr/>
              <p14:nvPr/>
            </p14:nvContentPartPr>
            <p14:xfrm>
              <a:off x="412880" y="2251133"/>
              <a:ext cx="7923600" cy="4249800"/>
            </p14:xfrm>
          </p:contentPart>
        </mc:Choice>
        <mc:Fallback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590A30E8-5C90-42CB-8630-51B8CDC8760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3880" y="2242133"/>
                <a:ext cx="7941240" cy="42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E4867980-4942-46B5-AD9B-FE51AE89C1D6}"/>
                  </a:ext>
                </a:extLst>
              </p14:cNvPr>
              <p14:cNvContentPartPr/>
              <p14:nvPr/>
            </p14:nvContentPartPr>
            <p14:xfrm>
              <a:off x="8470400" y="5711453"/>
              <a:ext cx="279720" cy="156240"/>
            </p14:xfrm>
          </p:contentPart>
        </mc:Choice>
        <mc:Fallback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E4867980-4942-46B5-AD9B-FE51AE89C1D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61400" y="5702453"/>
                <a:ext cx="29736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73932771-9AEB-4B57-A917-90CCB9F223B8}"/>
                  </a:ext>
                </a:extLst>
              </p14:cNvPr>
              <p14:cNvContentPartPr/>
              <p14:nvPr/>
            </p14:nvContentPartPr>
            <p14:xfrm>
              <a:off x="9022640" y="5513453"/>
              <a:ext cx="276840" cy="279360"/>
            </p14:xfrm>
          </p:contentPart>
        </mc:Choice>
        <mc:Fallback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73932771-9AEB-4B57-A917-90CCB9F223B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013640" y="5504453"/>
                <a:ext cx="294480" cy="29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4637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9B7B40F-7D53-4A2B-94F9-C5F11D887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291" y="0"/>
            <a:ext cx="8682182" cy="966019"/>
          </a:xfrm>
        </p:spPr>
        <p:txBody>
          <a:bodyPr>
            <a:normAutofit fontScale="90000"/>
          </a:bodyPr>
          <a:lstStyle/>
          <a:p>
            <a:r>
              <a:rPr lang="en-IN" dirty="0"/>
              <a:t>Merge Sort – Time Complexity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93E12342-F9AD-41A9-AE59-BD3BE3FF62E6}"/>
                  </a:ext>
                </a:extLst>
              </p14:cNvPr>
              <p14:cNvContentPartPr/>
              <p14:nvPr/>
            </p14:nvContentPartPr>
            <p14:xfrm>
              <a:off x="5956160" y="2244293"/>
              <a:ext cx="210240" cy="212400"/>
            </p14:xfrm>
          </p:contentPart>
        </mc:Choice>
        <mc:Fallback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93E12342-F9AD-41A9-AE59-BD3BE3FF62E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47160" y="2235293"/>
                <a:ext cx="22788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D4B729EE-2624-4728-8839-9D0A87BC759F}"/>
                  </a:ext>
                </a:extLst>
              </p14:cNvPr>
              <p14:cNvContentPartPr/>
              <p14:nvPr/>
            </p14:nvContentPartPr>
            <p14:xfrm>
              <a:off x="741920" y="720773"/>
              <a:ext cx="5025240" cy="2394000"/>
            </p14:xfrm>
          </p:contentPart>
        </mc:Choice>
        <mc:Fallback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D4B729EE-2624-4728-8839-9D0A87BC75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2920" y="711773"/>
                <a:ext cx="5042880" cy="241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2AD244A8-B149-4576-97A2-3493BEE21333}"/>
                  </a:ext>
                </a:extLst>
              </p14:cNvPr>
              <p14:cNvContentPartPr/>
              <p14:nvPr/>
            </p14:nvContentPartPr>
            <p14:xfrm>
              <a:off x="314960" y="3592133"/>
              <a:ext cx="6329520" cy="1608120"/>
            </p14:xfrm>
          </p:contentPart>
        </mc:Choice>
        <mc:Fallback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2AD244A8-B149-4576-97A2-3493BEE213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5960" y="3583133"/>
                <a:ext cx="6347160" cy="162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707532EE-137C-4C1F-A5E6-0188F5B3871C}"/>
                  </a:ext>
                </a:extLst>
              </p14:cNvPr>
              <p14:cNvContentPartPr/>
              <p14:nvPr/>
            </p14:nvContentPartPr>
            <p14:xfrm>
              <a:off x="6985760" y="3728933"/>
              <a:ext cx="2638800" cy="762840"/>
            </p14:xfrm>
          </p:contentPart>
        </mc:Choice>
        <mc:Fallback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707532EE-137C-4C1F-A5E6-0188F5B3871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76760" y="3719933"/>
                <a:ext cx="2656440" cy="78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8739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9B7B40F-7D53-4A2B-94F9-C5F11D887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291" y="0"/>
            <a:ext cx="8682182" cy="966019"/>
          </a:xfrm>
        </p:spPr>
        <p:txBody>
          <a:bodyPr>
            <a:normAutofit fontScale="90000"/>
          </a:bodyPr>
          <a:lstStyle/>
          <a:p>
            <a:r>
              <a:rPr lang="en-IN" dirty="0"/>
              <a:t>Merge Sort – Time Complexity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582C470-7E71-4891-8290-C5B9A03509F6}"/>
                  </a:ext>
                </a:extLst>
              </p14:cNvPr>
              <p14:cNvContentPartPr/>
              <p14:nvPr/>
            </p14:nvContentPartPr>
            <p14:xfrm>
              <a:off x="469400" y="973133"/>
              <a:ext cx="239040" cy="290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582C470-7E71-4891-8290-C5B9A03509F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0400" y="964133"/>
                <a:ext cx="25668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65FA2AB-30DA-4EAA-A1E6-8F37696E66C7}"/>
                  </a:ext>
                </a:extLst>
              </p14:cNvPr>
              <p14:cNvContentPartPr/>
              <p14:nvPr/>
            </p14:nvContentPartPr>
            <p14:xfrm>
              <a:off x="1736960" y="739133"/>
              <a:ext cx="487800" cy="5094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65FA2AB-30DA-4EAA-A1E6-8F37696E66C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27960" y="730133"/>
                <a:ext cx="505440" cy="52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9241534-6549-4E5A-B7D6-51B8B2A698C6}"/>
                  </a:ext>
                </a:extLst>
              </p14:cNvPr>
              <p14:cNvContentPartPr/>
              <p14:nvPr/>
            </p14:nvContentPartPr>
            <p14:xfrm>
              <a:off x="1400360" y="1045853"/>
              <a:ext cx="243000" cy="1584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9241534-6549-4E5A-B7D6-51B8B2A698C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91360" y="1036853"/>
                <a:ext cx="26064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02B397C-0102-4543-A8AD-19FC784F84D7}"/>
                  </a:ext>
                </a:extLst>
              </p14:cNvPr>
              <p14:cNvContentPartPr/>
              <p14:nvPr/>
            </p14:nvContentPartPr>
            <p14:xfrm>
              <a:off x="806720" y="868013"/>
              <a:ext cx="425880" cy="4179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02B397C-0102-4543-A8AD-19FC784F84D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7720" y="859013"/>
                <a:ext cx="443520" cy="4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15A0E5AF-5A46-498A-98AF-EDB4C6A68B8E}"/>
                  </a:ext>
                </a:extLst>
              </p14:cNvPr>
              <p14:cNvContentPartPr/>
              <p14:nvPr/>
            </p14:nvContentPartPr>
            <p14:xfrm>
              <a:off x="2337080" y="778373"/>
              <a:ext cx="971640" cy="79344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15A0E5AF-5A46-498A-98AF-EDB4C6A68B8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28080" y="769373"/>
                <a:ext cx="989280" cy="81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7D7738C5-E8C6-4742-8F88-73BB1F1D6BA6}"/>
                  </a:ext>
                </a:extLst>
              </p14:cNvPr>
              <p14:cNvContentPartPr/>
              <p14:nvPr/>
            </p14:nvContentPartPr>
            <p14:xfrm>
              <a:off x="4612640" y="960893"/>
              <a:ext cx="286920" cy="15804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7D7738C5-E8C6-4742-8F88-73BB1F1D6BA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03640" y="951893"/>
                <a:ext cx="30456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59F48C5-AB2F-4654-B803-1BB039B6ADE0}"/>
                  </a:ext>
                </a:extLst>
              </p14:cNvPr>
              <p14:cNvContentPartPr/>
              <p14:nvPr/>
            </p14:nvContentPartPr>
            <p14:xfrm>
              <a:off x="4239320" y="937493"/>
              <a:ext cx="247320" cy="21960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59F48C5-AB2F-4654-B803-1BB039B6ADE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30320" y="928478"/>
                <a:ext cx="264960" cy="2372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B0ED3CDD-59B0-491F-87D6-AA111AECA76B}"/>
                  </a:ext>
                </a:extLst>
              </p14:cNvPr>
              <p14:cNvContentPartPr/>
              <p14:nvPr/>
            </p14:nvContentPartPr>
            <p14:xfrm>
              <a:off x="3578720" y="905453"/>
              <a:ext cx="515520" cy="29520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B0ED3CDD-59B0-491F-87D6-AA111AECA76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569720" y="896453"/>
                <a:ext cx="53316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D9E23768-7786-47DF-BE08-EE02E34D8879}"/>
                  </a:ext>
                </a:extLst>
              </p14:cNvPr>
              <p14:cNvContentPartPr/>
              <p14:nvPr/>
            </p14:nvContentPartPr>
            <p14:xfrm>
              <a:off x="2762600" y="1867733"/>
              <a:ext cx="212400" cy="3528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D9E23768-7786-47DF-BE08-EE02E34D887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53600" y="1858733"/>
                <a:ext cx="2300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54A8BFFC-5AD2-4E84-B5C1-9B80E5DA1D11}"/>
                  </a:ext>
                </a:extLst>
              </p14:cNvPr>
              <p14:cNvContentPartPr/>
              <p14:nvPr/>
            </p14:nvContentPartPr>
            <p14:xfrm>
              <a:off x="2787440" y="1987253"/>
              <a:ext cx="173520" cy="1008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54A8BFFC-5AD2-4E84-B5C1-9B80E5DA1D1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78440" y="1978253"/>
                <a:ext cx="1911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DB6F59B2-D1BD-4222-A2FA-6300458A95C0}"/>
                  </a:ext>
                </a:extLst>
              </p14:cNvPr>
              <p14:cNvContentPartPr/>
              <p14:nvPr/>
            </p14:nvContentPartPr>
            <p14:xfrm>
              <a:off x="2042600" y="1923893"/>
              <a:ext cx="609120" cy="54324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DB6F59B2-D1BD-4222-A2FA-6300458A95C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033600" y="1914893"/>
                <a:ext cx="626760" cy="56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32D1E967-6523-4FF0-8334-05F87AD42DBB}"/>
                  </a:ext>
                </a:extLst>
              </p14:cNvPr>
              <p14:cNvContentPartPr/>
              <p14:nvPr/>
            </p14:nvContentPartPr>
            <p14:xfrm>
              <a:off x="3073640" y="1757573"/>
              <a:ext cx="224640" cy="27360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32D1E967-6523-4FF0-8334-05F87AD42DB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064640" y="1748573"/>
                <a:ext cx="24228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F770003-F5EE-44C0-B8BA-B8FB36E8E8D0}"/>
                  </a:ext>
                </a:extLst>
              </p14:cNvPr>
              <p14:cNvContentPartPr/>
              <p14:nvPr/>
            </p14:nvContentPartPr>
            <p14:xfrm>
              <a:off x="4269200" y="1807253"/>
              <a:ext cx="269280" cy="14652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F770003-F5EE-44C0-B8BA-B8FB36E8E8D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260200" y="1798253"/>
                <a:ext cx="28692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45A51CA5-3402-473E-81F4-E0BC12486E87}"/>
                  </a:ext>
                </a:extLst>
              </p14:cNvPr>
              <p14:cNvContentPartPr/>
              <p14:nvPr/>
            </p14:nvContentPartPr>
            <p14:xfrm>
              <a:off x="4637480" y="1827773"/>
              <a:ext cx="149040" cy="3312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45A51CA5-3402-473E-81F4-E0BC12486E8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628480" y="1818773"/>
                <a:ext cx="1666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157EF2D1-268A-4A27-9144-E313E5454C27}"/>
                  </a:ext>
                </a:extLst>
              </p14:cNvPr>
              <p14:cNvContentPartPr/>
              <p14:nvPr/>
            </p14:nvContentPartPr>
            <p14:xfrm>
              <a:off x="4665200" y="1921013"/>
              <a:ext cx="180720" cy="540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157EF2D1-268A-4A27-9144-E313E5454C2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656200" y="1912013"/>
                <a:ext cx="19836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97F4A2BB-5F8B-4583-A930-399800FD536D}"/>
                  </a:ext>
                </a:extLst>
              </p14:cNvPr>
              <p14:cNvContentPartPr/>
              <p14:nvPr/>
            </p14:nvContentPartPr>
            <p14:xfrm>
              <a:off x="4961480" y="1733453"/>
              <a:ext cx="192600" cy="21024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97F4A2BB-5F8B-4583-A930-399800FD536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952480" y="1724453"/>
                <a:ext cx="21024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040F30B7-0319-4ABF-8B4A-6FFFC5F89B0A}"/>
                  </a:ext>
                </a:extLst>
              </p14:cNvPr>
              <p14:cNvContentPartPr/>
              <p14:nvPr/>
            </p14:nvContentPartPr>
            <p14:xfrm>
              <a:off x="5234000" y="1462013"/>
              <a:ext cx="218880" cy="21780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040F30B7-0319-4ABF-8B4A-6FFFC5F89B0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225000" y="1453013"/>
                <a:ext cx="2365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24695685-AEA6-40E2-9081-5E13447C0498}"/>
                  </a:ext>
                </a:extLst>
              </p14:cNvPr>
              <p14:cNvContentPartPr/>
              <p14:nvPr/>
            </p14:nvContentPartPr>
            <p14:xfrm>
              <a:off x="6047960" y="1870253"/>
              <a:ext cx="114480" cy="14544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24695685-AEA6-40E2-9081-5E13447C049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038960" y="1861253"/>
                <a:ext cx="13212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186BFC63-093E-4499-87FA-E9839FA52538}"/>
                  </a:ext>
                </a:extLst>
              </p14:cNvPr>
              <p14:cNvContentPartPr/>
              <p14:nvPr/>
            </p14:nvContentPartPr>
            <p14:xfrm>
              <a:off x="3888680" y="2030813"/>
              <a:ext cx="125280" cy="22644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186BFC63-093E-4499-87FA-E9839FA5253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879680" y="2021813"/>
                <a:ext cx="14292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16825E9F-F016-45A0-8EA0-E40F15B76DDC}"/>
                  </a:ext>
                </a:extLst>
              </p14:cNvPr>
              <p14:cNvContentPartPr/>
              <p14:nvPr/>
            </p14:nvContentPartPr>
            <p14:xfrm>
              <a:off x="6593720" y="1586213"/>
              <a:ext cx="474120" cy="34380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16825E9F-F016-45A0-8EA0-E40F15B76DD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584720" y="1577213"/>
                <a:ext cx="49176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B46B123D-AFE0-40F0-89DF-C2529B4B3385}"/>
                  </a:ext>
                </a:extLst>
              </p14:cNvPr>
              <p14:cNvContentPartPr/>
              <p14:nvPr/>
            </p14:nvContentPartPr>
            <p14:xfrm>
              <a:off x="7168280" y="1596653"/>
              <a:ext cx="828000" cy="76644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B46B123D-AFE0-40F0-89DF-C2529B4B338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159280" y="1587653"/>
                <a:ext cx="845640" cy="78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3C015031-0918-407A-90AE-758EEB34F065}"/>
                  </a:ext>
                </a:extLst>
              </p14:cNvPr>
              <p14:cNvContentPartPr/>
              <p14:nvPr/>
            </p14:nvContentPartPr>
            <p14:xfrm>
              <a:off x="1466240" y="3081653"/>
              <a:ext cx="156960" cy="25560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3C015031-0918-407A-90AE-758EEB34F06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457240" y="3072653"/>
                <a:ext cx="17460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4A3CB176-14AA-458C-898D-93DB88C19559}"/>
                  </a:ext>
                </a:extLst>
              </p14:cNvPr>
              <p14:cNvContentPartPr/>
              <p14:nvPr/>
            </p14:nvContentPartPr>
            <p14:xfrm>
              <a:off x="1478120" y="3191093"/>
              <a:ext cx="132840" cy="24120"/>
            </p14:xfrm>
          </p:contentPart>
        </mc:Choice>
        <mc:Fallback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4A3CB176-14AA-458C-898D-93DB88C1955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469120" y="3182093"/>
                <a:ext cx="15048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17115F37-3000-4EEC-A341-F134A1AA14D3}"/>
                  </a:ext>
                </a:extLst>
              </p14:cNvPr>
              <p14:cNvContentPartPr/>
              <p14:nvPr/>
            </p14:nvContentPartPr>
            <p14:xfrm>
              <a:off x="566960" y="2875733"/>
              <a:ext cx="789120" cy="421200"/>
            </p14:xfrm>
          </p:contentPart>
        </mc:Choice>
        <mc:Fallback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17115F37-3000-4EEC-A341-F134A1AA14D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57960" y="2866733"/>
                <a:ext cx="80676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A4FC06AF-F961-4E03-9F29-7486A9D45B59}"/>
                  </a:ext>
                </a:extLst>
              </p14:cNvPr>
              <p14:cNvContentPartPr/>
              <p14:nvPr/>
            </p14:nvContentPartPr>
            <p14:xfrm>
              <a:off x="1335200" y="1566773"/>
              <a:ext cx="342360" cy="1011960"/>
            </p14:xfrm>
          </p:contentPart>
        </mc:Choice>
        <mc:Fallback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A4FC06AF-F961-4E03-9F29-7486A9D45B5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326200" y="1557773"/>
                <a:ext cx="360000" cy="10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8C4B25D3-84F5-42EF-86A2-5A477783E37C}"/>
                  </a:ext>
                </a:extLst>
              </p14:cNvPr>
              <p14:cNvContentPartPr/>
              <p14:nvPr/>
            </p14:nvContentPartPr>
            <p14:xfrm>
              <a:off x="8187080" y="1406213"/>
              <a:ext cx="137160" cy="74808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8C4B25D3-84F5-42EF-86A2-5A477783E37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178080" y="1397213"/>
                <a:ext cx="154800" cy="76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4CFF0139-3BE9-45B6-A09C-DDC59CA6153B}"/>
                  </a:ext>
                </a:extLst>
              </p14:cNvPr>
              <p14:cNvContentPartPr/>
              <p14:nvPr/>
            </p14:nvContentPartPr>
            <p14:xfrm>
              <a:off x="1871600" y="3056453"/>
              <a:ext cx="428760" cy="156600"/>
            </p14:xfrm>
          </p:contentPart>
        </mc:Choice>
        <mc:Fallback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4CFF0139-3BE9-45B6-A09C-DDC59CA6153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862600" y="3047453"/>
                <a:ext cx="44640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166C9660-EF43-4338-B5F8-FB2C34C9AD75}"/>
                  </a:ext>
                </a:extLst>
              </p14:cNvPr>
              <p14:cNvContentPartPr/>
              <p14:nvPr/>
            </p14:nvContentPartPr>
            <p14:xfrm>
              <a:off x="2862320" y="2696813"/>
              <a:ext cx="504000" cy="562680"/>
            </p14:xfrm>
          </p:contentPart>
        </mc:Choice>
        <mc:Fallback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166C9660-EF43-4338-B5F8-FB2C34C9AD7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853320" y="2687813"/>
                <a:ext cx="521640" cy="58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568B7507-0307-4AA1-8785-5EBC9EA522CC}"/>
                  </a:ext>
                </a:extLst>
              </p14:cNvPr>
              <p14:cNvContentPartPr/>
              <p14:nvPr/>
            </p14:nvContentPartPr>
            <p14:xfrm>
              <a:off x="2501600" y="2941253"/>
              <a:ext cx="224280" cy="234720"/>
            </p14:xfrm>
          </p:contentPart>
        </mc:Choice>
        <mc:Fallback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568B7507-0307-4AA1-8785-5EBC9EA522C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492600" y="2932253"/>
                <a:ext cx="24192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7787EB5B-300A-4FC2-9FDB-DC886638B36C}"/>
                  </a:ext>
                </a:extLst>
              </p14:cNvPr>
              <p14:cNvContentPartPr/>
              <p14:nvPr/>
            </p14:nvContentPartPr>
            <p14:xfrm>
              <a:off x="3642800" y="2949893"/>
              <a:ext cx="257040" cy="221760"/>
            </p14:xfrm>
          </p:contentPart>
        </mc:Choice>
        <mc:Fallback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7787EB5B-300A-4FC2-9FDB-DC886638B36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633800" y="2940893"/>
                <a:ext cx="27468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87212B89-BBE7-40D3-84E0-52CFCCC77023}"/>
                  </a:ext>
                </a:extLst>
              </p14:cNvPr>
              <p14:cNvContentPartPr/>
              <p14:nvPr/>
            </p14:nvContentPartPr>
            <p14:xfrm>
              <a:off x="3999560" y="2900933"/>
              <a:ext cx="171000" cy="277920"/>
            </p14:xfrm>
          </p:contentPart>
        </mc:Choice>
        <mc:Fallback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87212B89-BBE7-40D3-84E0-52CFCCC7702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990560" y="2891933"/>
                <a:ext cx="18864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16569F53-F22C-476F-B9A1-AC230DF1461E}"/>
                  </a:ext>
                </a:extLst>
              </p14:cNvPr>
              <p14:cNvContentPartPr/>
              <p14:nvPr/>
            </p14:nvContentPartPr>
            <p14:xfrm>
              <a:off x="4282160" y="3108653"/>
              <a:ext cx="81720" cy="46440"/>
            </p14:xfrm>
          </p:contentPart>
        </mc:Choice>
        <mc:Fallback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16569F53-F22C-476F-B9A1-AC230DF1461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273160" y="3099653"/>
                <a:ext cx="9936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9E97A861-AD84-436A-84B1-DC65F4A92CBA}"/>
                  </a:ext>
                </a:extLst>
              </p14:cNvPr>
              <p14:cNvContentPartPr/>
              <p14:nvPr/>
            </p14:nvContentPartPr>
            <p14:xfrm>
              <a:off x="4535960" y="2894093"/>
              <a:ext cx="329400" cy="16884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9E97A861-AD84-436A-84B1-DC65F4A92CB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526960" y="2885093"/>
                <a:ext cx="34704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C8798576-11F3-4D68-B9EE-74490CED1AA2}"/>
                  </a:ext>
                </a:extLst>
              </p14:cNvPr>
              <p14:cNvContentPartPr/>
              <p14:nvPr/>
            </p14:nvContentPartPr>
            <p14:xfrm>
              <a:off x="4982360" y="3044213"/>
              <a:ext cx="26640" cy="27360"/>
            </p14:xfrm>
          </p:contentPart>
        </mc:Choice>
        <mc:Fallback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C8798576-11F3-4D68-B9EE-74490CED1AA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973360" y="3035213"/>
                <a:ext cx="4428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32A7F9B5-D184-42C7-BAC8-01ECD8899C5F}"/>
                  </a:ext>
                </a:extLst>
              </p14:cNvPr>
              <p14:cNvContentPartPr/>
              <p14:nvPr/>
            </p14:nvContentPartPr>
            <p14:xfrm>
              <a:off x="1545440" y="3890573"/>
              <a:ext cx="147960" cy="25920"/>
            </p14:xfrm>
          </p:contentPart>
        </mc:Choice>
        <mc:Fallback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32A7F9B5-D184-42C7-BAC8-01ECD8899C5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536440" y="3881573"/>
                <a:ext cx="1656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557F870E-45B0-48FA-93D8-E1B499EF24A8}"/>
                  </a:ext>
                </a:extLst>
              </p14:cNvPr>
              <p14:cNvContentPartPr/>
              <p14:nvPr/>
            </p14:nvContentPartPr>
            <p14:xfrm>
              <a:off x="1574240" y="4016573"/>
              <a:ext cx="201600" cy="12240"/>
            </p14:xfrm>
          </p:contentPart>
        </mc:Choice>
        <mc:Fallback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557F870E-45B0-48FA-93D8-E1B499EF24A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565240" y="4007573"/>
                <a:ext cx="21924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4753AB7A-72C1-4B51-B5EA-15EA9402D1EA}"/>
                  </a:ext>
                </a:extLst>
              </p14:cNvPr>
              <p14:cNvContentPartPr/>
              <p14:nvPr/>
            </p14:nvContentPartPr>
            <p14:xfrm>
              <a:off x="555440" y="3612653"/>
              <a:ext cx="838440" cy="546480"/>
            </p14:xfrm>
          </p:contentPart>
        </mc:Choice>
        <mc:Fallback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4753AB7A-72C1-4B51-B5EA-15EA9402D1E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46440" y="3603653"/>
                <a:ext cx="856080" cy="5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3BE8EE7D-F7E8-4D44-A7E7-4C52E2F5A685}"/>
                  </a:ext>
                </a:extLst>
              </p14:cNvPr>
              <p14:cNvContentPartPr/>
              <p14:nvPr/>
            </p14:nvContentPartPr>
            <p14:xfrm>
              <a:off x="2071400" y="3863213"/>
              <a:ext cx="380880" cy="177480"/>
            </p14:xfrm>
          </p:contentPart>
        </mc:Choice>
        <mc:Fallback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3BE8EE7D-F7E8-4D44-A7E7-4C52E2F5A68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062400" y="3854213"/>
                <a:ext cx="39852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85735914-B535-437F-A636-0E39BB2A5F6B}"/>
                  </a:ext>
                </a:extLst>
              </p14:cNvPr>
              <p14:cNvContentPartPr/>
              <p14:nvPr/>
            </p14:nvContentPartPr>
            <p14:xfrm>
              <a:off x="4194680" y="3829013"/>
              <a:ext cx="210960" cy="131760"/>
            </p14:xfrm>
          </p:contentPart>
        </mc:Choice>
        <mc:Fallback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85735914-B535-437F-A636-0E39BB2A5F6B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185680" y="3820013"/>
                <a:ext cx="22860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4D52C4A1-5AFF-482B-A215-103C0C65A302}"/>
                  </a:ext>
                </a:extLst>
              </p14:cNvPr>
              <p14:cNvContentPartPr/>
              <p14:nvPr/>
            </p14:nvContentPartPr>
            <p14:xfrm>
              <a:off x="4610480" y="3871133"/>
              <a:ext cx="30240" cy="22680"/>
            </p14:xfrm>
          </p:contentPart>
        </mc:Choice>
        <mc:Fallback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4D52C4A1-5AFF-482B-A215-103C0C65A30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601480" y="3862133"/>
                <a:ext cx="478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D8416458-C3C3-4597-BF4F-3859E4DAE959}"/>
                  </a:ext>
                </a:extLst>
              </p14:cNvPr>
              <p14:cNvContentPartPr/>
              <p14:nvPr/>
            </p14:nvContentPartPr>
            <p14:xfrm>
              <a:off x="3871400" y="3797693"/>
              <a:ext cx="207360" cy="186120"/>
            </p14:xfrm>
          </p:contentPart>
        </mc:Choice>
        <mc:Fallback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D8416458-C3C3-4597-BF4F-3859E4DAE95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862400" y="3788693"/>
                <a:ext cx="22500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B31B16EB-4C9F-42F4-9421-3E192C15209A}"/>
                  </a:ext>
                </a:extLst>
              </p14:cNvPr>
              <p14:cNvContentPartPr/>
              <p14:nvPr/>
            </p14:nvContentPartPr>
            <p14:xfrm>
              <a:off x="3372440" y="3804533"/>
              <a:ext cx="181800" cy="173880"/>
            </p14:xfrm>
          </p:contentPart>
        </mc:Choice>
        <mc:Fallback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B31B16EB-4C9F-42F4-9421-3E192C15209A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363440" y="3795533"/>
                <a:ext cx="19944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D83C24B9-EC41-4B1B-B19F-6DE22BB5E979}"/>
                  </a:ext>
                </a:extLst>
              </p14:cNvPr>
              <p14:cNvContentPartPr/>
              <p14:nvPr/>
            </p14:nvContentPartPr>
            <p14:xfrm>
              <a:off x="2714360" y="3682493"/>
              <a:ext cx="218880" cy="324720"/>
            </p14:xfrm>
          </p:contentPart>
        </mc:Choice>
        <mc:Fallback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D83C24B9-EC41-4B1B-B19F-6DE22BB5E97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705360" y="3673493"/>
                <a:ext cx="23652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0B0457D3-7C50-4516-9E36-B2FA73052D6C}"/>
                  </a:ext>
                </a:extLst>
              </p14:cNvPr>
              <p14:cNvContentPartPr/>
              <p14:nvPr/>
            </p14:nvContentPartPr>
            <p14:xfrm>
              <a:off x="4767800" y="3704813"/>
              <a:ext cx="350280" cy="576000"/>
            </p14:xfrm>
          </p:contentPart>
        </mc:Choice>
        <mc:Fallback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0B0457D3-7C50-4516-9E36-B2FA73052D6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758800" y="3695813"/>
                <a:ext cx="367920" cy="59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CA78B1B2-9141-4A07-98FA-7F9657FD3FFD}"/>
                  </a:ext>
                </a:extLst>
              </p14:cNvPr>
              <p14:cNvContentPartPr/>
              <p14:nvPr/>
            </p14:nvContentPartPr>
            <p14:xfrm>
              <a:off x="514400" y="4485293"/>
              <a:ext cx="4048560" cy="681840"/>
            </p14:xfrm>
          </p:contentPart>
        </mc:Choice>
        <mc:Fallback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CA78B1B2-9141-4A07-98FA-7F9657FD3FFD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05400" y="4476293"/>
                <a:ext cx="4066200" cy="69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D68217EA-BD90-405B-B18F-BA3A3870C90F}"/>
                  </a:ext>
                </a:extLst>
              </p14:cNvPr>
              <p14:cNvContentPartPr/>
              <p14:nvPr/>
            </p14:nvContentPartPr>
            <p14:xfrm>
              <a:off x="5304560" y="2800853"/>
              <a:ext cx="4551120" cy="2637360"/>
            </p14:xfrm>
          </p:contentPart>
        </mc:Choice>
        <mc:Fallback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D68217EA-BD90-405B-B18F-BA3A3870C90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295560" y="2791853"/>
                <a:ext cx="4568760" cy="265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1704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9B7B40F-7D53-4A2B-94F9-C5F11D887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290" y="0"/>
            <a:ext cx="9217891" cy="966019"/>
          </a:xfrm>
        </p:spPr>
        <p:txBody>
          <a:bodyPr>
            <a:normAutofit fontScale="90000"/>
          </a:bodyPr>
          <a:lstStyle/>
          <a:p>
            <a:r>
              <a:rPr lang="en-IN" dirty="0"/>
              <a:t>Merge Sort – Space Complexity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0CA7A6FD-276B-4E03-880C-7030AE5FC13C}"/>
                  </a:ext>
                </a:extLst>
              </p14:cNvPr>
              <p14:cNvContentPartPr/>
              <p14:nvPr/>
            </p14:nvContentPartPr>
            <p14:xfrm>
              <a:off x="2131520" y="-103627"/>
              <a:ext cx="223920" cy="46080"/>
            </p14:xfrm>
          </p:contentPart>
        </mc:Choice>
        <mc:Fallback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0CA7A6FD-276B-4E03-880C-7030AE5FC13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22520" y="-112627"/>
                <a:ext cx="24156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25" name="Ink 524">
                <a:extLst>
                  <a:ext uri="{FF2B5EF4-FFF2-40B4-BE49-F238E27FC236}">
                    <a16:creationId xmlns:a16="http://schemas.microsoft.com/office/drawing/2014/main" id="{12977DC3-E6C8-4B06-8AFE-8D026BF569D3}"/>
                  </a:ext>
                </a:extLst>
              </p14:cNvPr>
              <p14:cNvContentPartPr/>
              <p14:nvPr/>
            </p14:nvContentPartPr>
            <p14:xfrm>
              <a:off x="303080" y="847493"/>
              <a:ext cx="10409760" cy="5715000"/>
            </p14:xfrm>
          </p:contentPart>
        </mc:Choice>
        <mc:Fallback>
          <p:pic>
            <p:nvPicPr>
              <p:cNvPr id="525" name="Ink 524">
                <a:extLst>
                  <a:ext uri="{FF2B5EF4-FFF2-40B4-BE49-F238E27FC236}">
                    <a16:creationId xmlns:a16="http://schemas.microsoft.com/office/drawing/2014/main" id="{12977DC3-E6C8-4B06-8AFE-8D026BF569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4080" y="838493"/>
                <a:ext cx="10427400" cy="573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5603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9B7B40F-7D53-4A2B-94F9-C5F11D887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7236" y="0"/>
            <a:ext cx="3537528" cy="966019"/>
          </a:xfrm>
        </p:spPr>
        <p:txBody>
          <a:bodyPr>
            <a:normAutofit/>
          </a:bodyPr>
          <a:lstStyle/>
          <a:p>
            <a:r>
              <a:rPr lang="en-IN" dirty="0"/>
              <a:t>Quick Sort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0DB40E7-FD41-4B6C-9D94-60C37FC06AA4}"/>
                  </a:ext>
                </a:extLst>
              </p14:cNvPr>
              <p14:cNvContentPartPr/>
              <p14:nvPr/>
            </p14:nvContentPartPr>
            <p14:xfrm>
              <a:off x="411080" y="906533"/>
              <a:ext cx="6183720" cy="150480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0DB40E7-FD41-4B6C-9D94-60C37FC06AA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2080" y="897533"/>
                <a:ext cx="6201360" cy="152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B196038F-1210-456A-A4BA-4452D11557BE}"/>
                  </a:ext>
                </a:extLst>
              </p14:cNvPr>
              <p14:cNvContentPartPr/>
              <p14:nvPr/>
            </p14:nvContentPartPr>
            <p14:xfrm>
              <a:off x="422240" y="2510333"/>
              <a:ext cx="6318360" cy="1022400"/>
            </p14:xfrm>
          </p:contentPart>
        </mc:Choice>
        <mc:Fallback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B196038F-1210-456A-A4BA-4452D11557B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3240" y="2501333"/>
                <a:ext cx="6336000" cy="10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78" name="Ink 477">
                <a:extLst>
                  <a:ext uri="{FF2B5EF4-FFF2-40B4-BE49-F238E27FC236}">
                    <a16:creationId xmlns:a16="http://schemas.microsoft.com/office/drawing/2014/main" id="{C6D428BD-D61B-45AA-A97C-C5B5C5023BCD}"/>
                  </a:ext>
                </a:extLst>
              </p14:cNvPr>
              <p14:cNvContentPartPr/>
              <p14:nvPr/>
            </p14:nvContentPartPr>
            <p14:xfrm>
              <a:off x="406400" y="3641813"/>
              <a:ext cx="10542240" cy="1893960"/>
            </p14:xfrm>
          </p:contentPart>
        </mc:Choice>
        <mc:Fallback>
          <p:pic>
            <p:nvPicPr>
              <p:cNvPr id="478" name="Ink 477">
                <a:extLst>
                  <a:ext uri="{FF2B5EF4-FFF2-40B4-BE49-F238E27FC236}">
                    <a16:creationId xmlns:a16="http://schemas.microsoft.com/office/drawing/2014/main" id="{C6D428BD-D61B-45AA-A97C-C5B5C5023B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7400" y="3632813"/>
                <a:ext cx="10559880" cy="191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1972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9B7B40F-7D53-4A2B-94F9-C5F11D887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7236" y="0"/>
            <a:ext cx="3537528" cy="966019"/>
          </a:xfrm>
        </p:spPr>
        <p:txBody>
          <a:bodyPr>
            <a:normAutofit/>
          </a:bodyPr>
          <a:lstStyle/>
          <a:p>
            <a:r>
              <a:rPr lang="en-IN" dirty="0"/>
              <a:t>Quick Sort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221537B1-F479-4150-9A21-7E7AB708A8CB}"/>
                  </a:ext>
                </a:extLst>
              </p14:cNvPr>
              <p14:cNvContentPartPr/>
              <p14:nvPr/>
            </p14:nvContentPartPr>
            <p14:xfrm>
              <a:off x="2132240" y="2037293"/>
              <a:ext cx="337320" cy="2757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221537B1-F479-4150-9A21-7E7AB708A8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96240" y="1965293"/>
                <a:ext cx="408960" cy="41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52EC55AA-6994-46B6-AEA1-45DC6C9DBF88}"/>
                  </a:ext>
                </a:extLst>
              </p14:cNvPr>
              <p14:cNvContentPartPr/>
              <p14:nvPr/>
            </p14:nvContentPartPr>
            <p14:xfrm>
              <a:off x="6982520" y="1134413"/>
              <a:ext cx="1777320" cy="104112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52EC55AA-6994-46B6-AEA1-45DC6C9DBF8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73520" y="1125413"/>
                <a:ext cx="1794960" cy="10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AA9DF9D0-E62E-43E7-ABCD-4E98C4C628D4}"/>
                  </a:ext>
                </a:extLst>
              </p14:cNvPr>
              <p14:cNvContentPartPr/>
              <p14:nvPr/>
            </p14:nvContentPartPr>
            <p14:xfrm>
              <a:off x="292640" y="932813"/>
              <a:ext cx="6537600" cy="223992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AA9DF9D0-E62E-43E7-ABCD-4E98C4C628D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3640" y="923813"/>
                <a:ext cx="6555240" cy="22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2DA0EAF6-F325-4D91-8A1D-699ADC3C83E3}"/>
                  </a:ext>
                </a:extLst>
              </p14:cNvPr>
              <p14:cNvContentPartPr/>
              <p14:nvPr/>
            </p14:nvContentPartPr>
            <p14:xfrm>
              <a:off x="1408640" y="3741173"/>
              <a:ext cx="801720" cy="23580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2DA0EAF6-F325-4D91-8A1D-699ADC3C83E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72640" y="3669173"/>
                <a:ext cx="87336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6587166F-0C66-4ADE-809A-6BE42A5620AD}"/>
                  </a:ext>
                </a:extLst>
              </p14:cNvPr>
              <p14:cNvContentPartPr/>
              <p14:nvPr/>
            </p14:nvContentPartPr>
            <p14:xfrm>
              <a:off x="273920" y="3397733"/>
              <a:ext cx="5007600" cy="286272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6587166F-0C66-4ADE-809A-6BE42A5620A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4920" y="3388733"/>
                <a:ext cx="5025240" cy="28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A5548842-F674-4D8C-BCCB-9271A4E01CB1}"/>
                  </a:ext>
                </a:extLst>
              </p14:cNvPr>
              <p14:cNvContentPartPr/>
              <p14:nvPr/>
            </p14:nvContentPartPr>
            <p14:xfrm>
              <a:off x="5451080" y="5358293"/>
              <a:ext cx="2133000" cy="126396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A5548842-F674-4D8C-BCCB-9271A4E01CB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42080" y="5349293"/>
                <a:ext cx="2150640" cy="12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DA76B839-D855-4E13-BE8A-9B127E2C0F2E}"/>
                  </a:ext>
                </a:extLst>
              </p14:cNvPr>
              <p14:cNvContentPartPr/>
              <p14:nvPr/>
            </p14:nvContentPartPr>
            <p14:xfrm>
              <a:off x="6233000" y="3283613"/>
              <a:ext cx="4547880" cy="1592640"/>
            </p14:xfrm>
          </p:contentPart>
        </mc:Choice>
        <mc:Fallback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DA76B839-D855-4E13-BE8A-9B127E2C0F2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24000" y="3274613"/>
                <a:ext cx="4565520" cy="161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0573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9B7B40F-7D53-4A2B-94F9-C5F11D887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7236" y="0"/>
            <a:ext cx="3537528" cy="966019"/>
          </a:xfrm>
        </p:spPr>
        <p:txBody>
          <a:bodyPr>
            <a:normAutofit/>
          </a:bodyPr>
          <a:lstStyle/>
          <a:p>
            <a:r>
              <a:rPr lang="en-IN" dirty="0"/>
              <a:t>Quick Sort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30DF9D31-FBB8-43AE-9022-94F46902523D}"/>
                  </a:ext>
                </a:extLst>
              </p14:cNvPr>
              <p14:cNvContentPartPr/>
              <p14:nvPr/>
            </p14:nvContentPartPr>
            <p14:xfrm>
              <a:off x="757040" y="926333"/>
              <a:ext cx="5625000" cy="5983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30DF9D31-FBB8-43AE-9022-94F46902523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8040" y="917333"/>
                <a:ext cx="5642640" cy="61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76F0799-0DDA-4159-A28D-3D0B8401C3B7}"/>
                  </a:ext>
                </a:extLst>
              </p14:cNvPr>
              <p14:cNvContentPartPr/>
              <p14:nvPr/>
            </p14:nvContentPartPr>
            <p14:xfrm>
              <a:off x="7303280" y="1946213"/>
              <a:ext cx="1270080" cy="5688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976F0799-0DDA-4159-A28D-3D0B8401C3B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94280" y="1937213"/>
                <a:ext cx="128772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729C612E-8B0B-49D5-AA5B-3E6E26437E18}"/>
                  </a:ext>
                </a:extLst>
              </p14:cNvPr>
              <p14:cNvContentPartPr/>
              <p14:nvPr/>
            </p14:nvContentPartPr>
            <p14:xfrm>
              <a:off x="8069360" y="1548413"/>
              <a:ext cx="392760" cy="2451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729C612E-8B0B-49D5-AA5B-3E6E26437E1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60360" y="1539413"/>
                <a:ext cx="41040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5754D49A-B10E-4053-813C-E63179889CB7}"/>
                  </a:ext>
                </a:extLst>
              </p14:cNvPr>
              <p14:cNvContentPartPr/>
              <p14:nvPr/>
            </p14:nvContentPartPr>
            <p14:xfrm>
              <a:off x="7098800" y="1548773"/>
              <a:ext cx="760320" cy="31860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5754D49A-B10E-4053-813C-E63179889CB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89800" y="1539773"/>
                <a:ext cx="77796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FA4C8CF4-9770-4188-BE17-F3B0E59CF994}"/>
                  </a:ext>
                </a:extLst>
              </p14:cNvPr>
              <p14:cNvContentPartPr/>
              <p14:nvPr/>
            </p14:nvContentPartPr>
            <p14:xfrm>
              <a:off x="8258360" y="2779613"/>
              <a:ext cx="246600" cy="19368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FA4C8CF4-9770-4188-BE17-F3B0E59CF99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49360" y="2770613"/>
                <a:ext cx="26424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6A408D61-E83D-4451-94FD-07D2530C5F74}"/>
                  </a:ext>
                </a:extLst>
              </p14:cNvPr>
              <p14:cNvContentPartPr/>
              <p14:nvPr/>
            </p14:nvContentPartPr>
            <p14:xfrm>
              <a:off x="7498040" y="2688173"/>
              <a:ext cx="599400" cy="45756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6A408D61-E83D-4451-94FD-07D2530C5F7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89040" y="2679173"/>
                <a:ext cx="617040" cy="47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407D1F68-0740-43A2-82AD-C19F973E9246}"/>
                  </a:ext>
                </a:extLst>
              </p14:cNvPr>
              <p14:cNvContentPartPr/>
              <p14:nvPr/>
            </p14:nvContentPartPr>
            <p14:xfrm>
              <a:off x="8612600" y="2642093"/>
              <a:ext cx="851760" cy="50076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407D1F68-0740-43A2-82AD-C19F973E924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603600" y="2633093"/>
                <a:ext cx="869400" cy="51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5C146525-00C4-4ECC-9CF0-C4364EE4EE59}"/>
                  </a:ext>
                </a:extLst>
              </p14:cNvPr>
              <p14:cNvContentPartPr/>
              <p14:nvPr/>
            </p14:nvContentPartPr>
            <p14:xfrm>
              <a:off x="8814920" y="3349493"/>
              <a:ext cx="76680" cy="9180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5C146525-00C4-4ECC-9CF0-C4364EE4EE5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805920" y="3340493"/>
                <a:ext cx="9432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C40A6C54-58DA-4D48-AD92-F7ED2ED5744C}"/>
                  </a:ext>
                </a:extLst>
              </p14:cNvPr>
              <p14:cNvContentPartPr/>
              <p14:nvPr/>
            </p14:nvContentPartPr>
            <p14:xfrm>
              <a:off x="8755160" y="3529493"/>
              <a:ext cx="353880" cy="29664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C40A6C54-58DA-4D48-AD92-F7ED2ED5744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746160" y="3520493"/>
                <a:ext cx="37152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A0F535EA-D4DE-4A2E-B263-7FD350925356}"/>
                  </a:ext>
                </a:extLst>
              </p14:cNvPr>
              <p14:cNvContentPartPr/>
              <p14:nvPr/>
            </p14:nvContentPartPr>
            <p14:xfrm>
              <a:off x="6701720" y="3372533"/>
              <a:ext cx="1832760" cy="57384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A0F535EA-D4DE-4A2E-B263-7FD35092535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692720" y="3363533"/>
                <a:ext cx="1850400" cy="59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8895AE6D-15E7-4586-90A6-53AFF368F04A}"/>
                  </a:ext>
                </a:extLst>
              </p14:cNvPr>
              <p14:cNvContentPartPr/>
              <p14:nvPr/>
            </p14:nvContentPartPr>
            <p14:xfrm>
              <a:off x="6687680" y="2966453"/>
              <a:ext cx="613080" cy="18792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8895AE6D-15E7-4586-90A6-53AFF368F04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678680" y="2957453"/>
                <a:ext cx="63072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9272828A-6958-4E43-9A82-78B7BCC8FA72}"/>
                  </a:ext>
                </a:extLst>
              </p14:cNvPr>
              <p14:cNvContentPartPr/>
              <p14:nvPr/>
            </p14:nvContentPartPr>
            <p14:xfrm>
              <a:off x="9268520" y="3238973"/>
              <a:ext cx="1046160" cy="52848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9272828A-6958-4E43-9A82-78B7BCC8FA7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259520" y="3229973"/>
                <a:ext cx="1063800" cy="54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9FF10BBD-CE5E-4F35-B846-05F78DD4010F}"/>
                  </a:ext>
                </a:extLst>
              </p14:cNvPr>
              <p14:cNvContentPartPr/>
              <p14:nvPr/>
            </p14:nvContentPartPr>
            <p14:xfrm>
              <a:off x="8341880" y="4170293"/>
              <a:ext cx="586800" cy="27576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9FF10BBD-CE5E-4F35-B846-05F78DD4010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332880" y="4161293"/>
                <a:ext cx="60444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31A0C94C-0CBF-45EB-BA1F-D486845ED047}"/>
                  </a:ext>
                </a:extLst>
              </p14:cNvPr>
              <p14:cNvContentPartPr/>
              <p14:nvPr/>
            </p14:nvContentPartPr>
            <p14:xfrm>
              <a:off x="7157120" y="4186853"/>
              <a:ext cx="1038960" cy="46620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31A0C94C-0CBF-45EB-BA1F-D486845ED04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148120" y="4177853"/>
                <a:ext cx="1056600" cy="48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B67F3248-7506-467F-96A1-78DAA0B688BA}"/>
                  </a:ext>
                </a:extLst>
              </p14:cNvPr>
              <p14:cNvContentPartPr/>
              <p14:nvPr/>
            </p14:nvContentPartPr>
            <p14:xfrm>
              <a:off x="6339920" y="3469733"/>
              <a:ext cx="173520" cy="68724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B67F3248-7506-467F-96A1-78DAA0B688B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330920" y="3460733"/>
                <a:ext cx="191160" cy="70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6E460A44-9E0A-4B5C-A6C3-47D8BD04BCCC}"/>
                  </a:ext>
                </a:extLst>
              </p14:cNvPr>
              <p14:cNvContentPartPr/>
              <p14:nvPr/>
            </p14:nvContentPartPr>
            <p14:xfrm>
              <a:off x="6549440" y="4568453"/>
              <a:ext cx="151920" cy="47880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6E460A44-9E0A-4B5C-A6C3-47D8BD04BCC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540440" y="4559453"/>
                <a:ext cx="169560" cy="4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893E489D-0929-4AD1-95DE-CD288C3CFF8C}"/>
                  </a:ext>
                </a:extLst>
              </p14:cNvPr>
              <p14:cNvContentPartPr/>
              <p14:nvPr/>
            </p14:nvContentPartPr>
            <p14:xfrm>
              <a:off x="264560" y="5181173"/>
              <a:ext cx="955800" cy="36612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893E489D-0929-4AD1-95DE-CD288C3CFF8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55560" y="5172173"/>
                <a:ext cx="97344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2F67C5B2-EE5C-4536-A063-4FB822F6B3CA}"/>
                  </a:ext>
                </a:extLst>
              </p14:cNvPr>
              <p14:cNvContentPartPr/>
              <p14:nvPr/>
            </p14:nvContentPartPr>
            <p14:xfrm>
              <a:off x="1418000" y="5029253"/>
              <a:ext cx="3791160" cy="1113840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2F67C5B2-EE5C-4536-A063-4FB822F6B3C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409000" y="5020253"/>
                <a:ext cx="3808800" cy="11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FF642535-1C20-48ED-BCAE-749D1E9C4FBC}"/>
                  </a:ext>
                </a:extLst>
              </p14:cNvPr>
              <p14:cNvContentPartPr/>
              <p14:nvPr/>
            </p14:nvContentPartPr>
            <p14:xfrm>
              <a:off x="871880" y="1813373"/>
              <a:ext cx="3962160" cy="2766960"/>
            </p14:xfrm>
          </p:contentPart>
        </mc:Choice>
        <mc:Fallback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FF642535-1C20-48ED-BCAE-749D1E9C4FB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62880" y="1804373"/>
                <a:ext cx="3979800" cy="278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0739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80861"/>
            <a:ext cx="10363200" cy="1451339"/>
          </a:xfrm>
        </p:spPr>
        <p:txBody>
          <a:bodyPr lIns="121917" tIns="60958" rIns="121917" bIns="60958">
            <a:noAutofit/>
          </a:bodyPr>
          <a:lstStyle/>
          <a:p>
            <a:pPr algn="ctr"/>
            <a:r>
              <a:rPr lang="en-IN" sz="8000" dirty="0">
                <a:solidFill>
                  <a:schemeClr val="tx1"/>
                </a:solidFill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64340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"/>
          <p:cNvSpPr txBox="1"/>
          <p:nvPr/>
        </p:nvSpPr>
        <p:spPr>
          <a:xfrm>
            <a:off x="299545" y="130628"/>
            <a:ext cx="537448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1" i="0" u="none" strike="noStrike" cap="none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dirty="0"/>
          </a:p>
        </p:txBody>
      </p:sp>
      <p:sp>
        <p:nvSpPr>
          <p:cNvPr id="183" name="Google Shape;183;p2"/>
          <p:cNvSpPr txBox="1"/>
          <p:nvPr/>
        </p:nvSpPr>
        <p:spPr>
          <a:xfrm>
            <a:off x="418298" y="1083332"/>
            <a:ext cx="9443545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57250" marR="0" lvl="0" indent="-857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ingdings" pitchFamily="2" charset="2"/>
              <a:buChar char="Ø"/>
            </a:pPr>
            <a:r>
              <a:rPr lang="en-IN" sz="3200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</a:rPr>
              <a:t>Merge Sort</a:t>
            </a:r>
          </a:p>
          <a:p>
            <a:pPr marL="857250" marR="0" lvl="0" indent="-857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ingdings" pitchFamily="2" charset="2"/>
              <a:buChar char="Ø"/>
            </a:pPr>
            <a:r>
              <a:rPr lang="en-IN" sz="3200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</a:rPr>
              <a:t>Quick Sort</a:t>
            </a:r>
          </a:p>
          <a:p>
            <a:pPr marL="857250" marR="0" lvl="0" indent="-857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ingdings" pitchFamily="2" charset="2"/>
              <a:buChar char="Ø"/>
            </a:pPr>
            <a:endParaRPr lang="en-IN" sz="3200" dirty="0">
              <a:solidFill>
                <a:schemeClr val="dk1"/>
              </a:solidFill>
              <a:latin typeface="Arial" pitchFamily="34" charset="0"/>
              <a:ea typeface="Montserrat"/>
              <a:cs typeface="Arial" pitchFamily="34" charset="0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290883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5A049-71E6-4887-8540-ACC29F6B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7800" y="0"/>
            <a:ext cx="3456399" cy="759542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Merge Sort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F1509A-B638-48D8-A377-E081C77288C7}"/>
              </a:ext>
            </a:extLst>
          </p:cNvPr>
          <p:cNvSpPr txBox="1"/>
          <p:nvPr/>
        </p:nvSpPr>
        <p:spPr>
          <a:xfrm>
            <a:off x="1575618" y="835377"/>
            <a:ext cx="96306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dirty="0"/>
              <a:t>Divide and Conquer</a:t>
            </a:r>
          </a:p>
          <a:p>
            <a:pPr marL="342900" indent="-342900">
              <a:buAutoNum type="arabicPeriod"/>
            </a:pPr>
            <a:r>
              <a:rPr lang="en-IN" dirty="0"/>
              <a:t>Recursive – Reducing a problem in a self similar manner</a:t>
            </a:r>
          </a:p>
          <a:p>
            <a:pPr marL="342900" indent="-342900">
              <a:buAutoNum type="arabicPeriod"/>
            </a:pPr>
            <a:r>
              <a:rPr lang="en-IN" dirty="0"/>
              <a:t>Not in-place</a:t>
            </a:r>
          </a:p>
          <a:p>
            <a:pPr marL="342900" indent="-342900">
              <a:buAutoNum type="arabicPeriod"/>
            </a:pPr>
            <a:r>
              <a:rPr lang="en-IN" dirty="0"/>
              <a:t>O(</a:t>
            </a:r>
            <a:r>
              <a:rPr lang="en-IN" dirty="0" err="1"/>
              <a:t>nlog</a:t>
            </a:r>
            <a:r>
              <a:rPr lang="en-IN" dirty="0"/>
              <a:t>(n)) time complexity.</a:t>
            </a:r>
          </a:p>
          <a:p>
            <a:pPr marL="342900" indent="-342900">
              <a:buAutoNum type="arabicPeriod"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B8041F-A3EA-45A9-B994-598158F82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310" y="1927798"/>
            <a:ext cx="6287377" cy="33056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0907AA-C1DD-4B86-BCCB-500A1ED28DDC}"/>
              </a:ext>
            </a:extLst>
          </p:cNvPr>
          <p:cNvSpPr txBox="1"/>
          <p:nvPr/>
        </p:nvSpPr>
        <p:spPr>
          <a:xfrm>
            <a:off x="1914830" y="5133779"/>
            <a:ext cx="895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If we somehow get these subarrays sorted, we can merge them into the original list.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E7599E0-ACB1-4089-B83D-6D9BF0DBE8C4}"/>
                  </a:ext>
                </a:extLst>
              </p14:cNvPr>
              <p14:cNvContentPartPr/>
              <p14:nvPr/>
            </p14:nvContentPartPr>
            <p14:xfrm>
              <a:off x="3915745" y="4449058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E7599E0-ACB1-4089-B83D-6D9BF0DBE8C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06745" y="444005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17CAE7D-879A-4C00-B32C-4F3F948A44A9}"/>
                  </a:ext>
                </a:extLst>
              </p14:cNvPr>
              <p14:cNvContentPartPr/>
              <p14:nvPr/>
            </p14:nvContentPartPr>
            <p14:xfrm>
              <a:off x="4335416" y="710951"/>
              <a:ext cx="2953080" cy="126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17CAE7D-879A-4C00-B32C-4F3F948A44A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26416" y="701951"/>
                <a:ext cx="29707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B332046-80A3-4557-93F5-71153981394D}"/>
                  </a:ext>
                </a:extLst>
              </p14:cNvPr>
              <p14:cNvContentPartPr/>
              <p14:nvPr/>
            </p14:nvContentPartPr>
            <p14:xfrm>
              <a:off x="2182616" y="908591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B332046-80A3-4557-93F5-71153981394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3616" y="89959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DCDE6F6-AEC7-4D3B-90AD-F9DFE2B84E6B}"/>
                  </a:ext>
                </a:extLst>
              </p14:cNvPr>
              <p14:cNvContentPartPr/>
              <p14:nvPr/>
            </p14:nvContentPartPr>
            <p14:xfrm>
              <a:off x="1562336" y="803111"/>
              <a:ext cx="392400" cy="5191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DCDE6F6-AEC7-4D3B-90AD-F9DFE2B84E6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53336" y="794111"/>
                <a:ext cx="410040" cy="5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92D06B3-7611-420E-A82A-77E300CBC4F1}"/>
                  </a:ext>
                </a:extLst>
              </p14:cNvPr>
              <p14:cNvContentPartPr/>
              <p14:nvPr/>
            </p14:nvContentPartPr>
            <p14:xfrm>
              <a:off x="1610936" y="1457231"/>
              <a:ext cx="560880" cy="4690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92D06B3-7611-420E-A82A-77E300CBC4F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01936" y="1448231"/>
                <a:ext cx="578520" cy="48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3903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5A049-71E6-4887-8540-ACC29F6B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7800" y="0"/>
            <a:ext cx="3456399" cy="759542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Merge Sort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B8041F-A3EA-45A9-B994-598158F82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38" y="759542"/>
            <a:ext cx="3789875" cy="199255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6B2144C5-2F47-433A-9C49-15F692DDF2C4}"/>
                  </a:ext>
                </a:extLst>
              </p14:cNvPr>
              <p14:cNvContentPartPr/>
              <p14:nvPr/>
            </p14:nvContentPartPr>
            <p14:xfrm>
              <a:off x="279656" y="4751231"/>
              <a:ext cx="1174320" cy="95400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6B2144C5-2F47-433A-9C49-15F692DDF2C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0656" y="4742231"/>
                <a:ext cx="1191960" cy="9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3A16ED04-EAF8-4579-839E-18141EAE3CC3}"/>
                  </a:ext>
                </a:extLst>
              </p14:cNvPr>
              <p14:cNvContentPartPr/>
              <p14:nvPr/>
            </p14:nvContentPartPr>
            <p14:xfrm>
              <a:off x="152216" y="2608871"/>
              <a:ext cx="4383360" cy="1807200"/>
            </p14:xfrm>
          </p:contentPart>
        </mc:Choice>
        <mc:Fallback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3A16ED04-EAF8-4579-839E-18141EAE3CC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216" y="2599871"/>
                <a:ext cx="4401000" cy="18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9EB64CB8-4757-49F6-B3E0-E274DB4403DE}"/>
                  </a:ext>
                </a:extLst>
              </p14:cNvPr>
              <p14:cNvContentPartPr/>
              <p14:nvPr/>
            </p14:nvContentPartPr>
            <p14:xfrm>
              <a:off x="5127776" y="4620981"/>
              <a:ext cx="42480" cy="471960"/>
            </p14:xfrm>
          </p:contentPart>
        </mc:Choice>
        <mc:Fallback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9EB64CB8-4757-49F6-B3E0-E274DB4403D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18776" y="4611981"/>
                <a:ext cx="60120" cy="4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BD2030F9-5D1F-4075-AEA8-5A348FBF233A}"/>
                  </a:ext>
                </a:extLst>
              </p14:cNvPr>
              <p14:cNvContentPartPr/>
              <p14:nvPr/>
            </p14:nvContentPartPr>
            <p14:xfrm>
              <a:off x="4838336" y="676493"/>
              <a:ext cx="4432344" cy="3817408"/>
            </p14:xfrm>
          </p:contentPart>
        </mc:Choice>
        <mc:Fallback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BD2030F9-5D1F-4075-AEA8-5A348FBF233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29336" y="667493"/>
                <a:ext cx="4449984" cy="3835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40" name="Ink 439">
                <a:extLst>
                  <a:ext uri="{FF2B5EF4-FFF2-40B4-BE49-F238E27FC236}">
                    <a16:creationId xmlns:a16="http://schemas.microsoft.com/office/drawing/2014/main" id="{18E2EC36-427B-4BE4-8837-3454CD571786}"/>
                  </a:ext>
                </a:extLst>
              </p14:cNvPr>
              <p14:cNvContentPartPr/>
              <p14:nvPr/>
            </p14:nvContentPartPr>
            <p14:xfrm>
              <a:off x="5633960" y="4645853"/>
              <a:ext cx="5001120" cy="2339280"/>
            </p14:xfrm>
          </p:contentPart>
        </mc:Choice>
        <mc:Fallback>
          <p:pic>
            <p:nvPicPr>
              <p:cNvPr id="440" name="Ink 439">
                <a:extLst>
                  <a:ext uri="{FF2B5EF4-FFF2-40B4-BE49-F238E27FC236}">
                    <a16:creationId xmlns:a16="http://schemas.microsoft.com/office/drawing/2014/main" id="{18E2EC36-427B-4BE4-8837-3454CD57178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24960" y="4636853"/>
                <a:ext cx="5018760" cy="235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653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5F2FC4-4DE8-4B01-B767-EC9A18012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15" y="785332"/>
            <a:ext cx="5060312" cy="22338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95DB54-6FCE-445F-8E51-8DEE67167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549" y="1070260"/>
            <a:ext cx="3540699" cy="1663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974BB6-8B38-4E13-BD75-D77E4908D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1549" y="3092356"/>
            <a:ext cx="4127792" cy="353632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62B9A79-1A97-4E19-9D49-D08D651BE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607" y="0"/>
            <a:ext cx="4488786" cy="966019"/>
          </a:xfrm>
        </p:spPr>
        <p:txBody>
          <a:bodyPr/>
          <a:lstStyle/>
          <a:p>
            <a:r>
              <a:rPr lang="en-IN" dirty="0"/>
              <a:t>Merge Sort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10AF462C-836A-4918-8EFF-46279AFB2E79}"/>
                  </a:ext>
                </a:extLst>
              </p14:cNvPr>
              <p14:cNvContentPartPr/>
              <p14:nvPr/>
            </p14:nvContentPartPr>
            <p14:xfrm>
              <a:off x="1555520" y="2115053"/>
              <a:ext cx="299520" cy="10764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10AF462C-836A-4918-8EFF-46279AFB2E7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46520" y="2106053"/>
                <a:ext cx="31716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38F41BFD-D496-4FD8-9036-9F80B54FF32A}"/>
                  </a:ext>
                </a:extLst>
              </p14:cNvPr>
              <p14:cNvContentPartPr/>
              <p14:nvPr/>
            </p14:nvContentPartPr>
            <p14:xfrm>
              <a:off x="2191640" y="2154653"/>
              <a:ext cx="84600" cy="8460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38F41BFD-D496-4FD8-9036-9F80B54FF32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82640" y="2145653"/>
                <a:ext cx="10224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9B78A18D-AC0C-4C64-91F6-DA7DE1B9C338}"/>
                  </a:ext>
                </a:extLst>
              </p14:cNvPr>
              <p14:cNvContentPartPr/>
              <p14:nvPr/>
            </p14:nvContentPartPr>
            <p14:xfrm>
              <a:off x="2595920" y="2131613"/>
              <a:ext cx="111960" cy="8316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9B78A18D-AC0C-4C64-91F6-DA7DE1B9C33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86920" y="2122613"/>
                <a:ext cx="12960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E464DB5D-CEF9-43F8-803F-78BCCC167EA1}"/>
                  </a:ext>
                </a:extLst>
              </p14:cNvPr>
              <p14:cNvContentPartPr/>
              <p14:nvPr/>
            </p14:nvContentPartPr>
            <p14:xfrm>
              <a:off x="4271720" y="2129813"/>
              <a:ext cx="24840" cy="11196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E464DB5D-CEF9-43F8-803F-78BCCC167EA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62720" y="2120813"/>
                <a:ext cx="4248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22181C7D-3769-4DC4-9A1E-D5C68B7160C1}"/>
                  </a:ext>
                </a:extLst>
              </p14:cNvPr>
              <p14:cNvContentPartPr/>
              <p14:nvPr/>
            </p14:nvContentPartPr>
            <p14:xfrm>
              <a:off x="5029880" y="2084813"/>
              <a:ext cx="143640" cy="13860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22181C7D-3769-4DC4-9A1E-D5C68B7160C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020880" y="2075813"/>
                <a:ext cx="16128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F2E73B84-5349-467F-ACD8-464ECEA43012}"/>
                  </a:ext>
                </a:extLst>
              </p14:cNvPr>
              <p14:cNvContentPartPr/>
              <p14:nvPr/>
            </p14:nvContentPartPr>
            <p14:xfrm>
              <a:off x="3505640" y="2137733"/>
              <a:ext cx="472680" cy="8784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F2E73B84-5349-467F-ACD8-464ECEA4301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496640" y="2128733"/>
                <a:ext cx="49032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DDBD0648-E8D5-4914-8BA3-F783EED9EFE5}"/>
                  </a:ext>
                </a:extLst>
              </p14:cNvPr>
              <p14:cNvContentPartPr/>
              <p14:nvPr/>
            </p14:nvContentPartPr>
            <p14:xfrm>
              <a:off x="4678160" y="2142773"/>
              <a:ext cx="158400" cy="9648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DDBD0648-E8D5-4914-8BA3-F783EED9EFE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669160" y="2133773"/>
                <a:ext cx="17604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EFA58F62-2C81-4411-A500-8991073B1F03}"/>
                  </a:ext>
                </a:extLst>
              </p14:cNvPr>
              <p14:cNvContentPartPr/>
              <p14:nvPr/>
            </p14:nvContentPartPr>
            <p14:xfrm>
              <a:off x="2932160" y="1840013"/>
              <a:ext cx="316080" cy="36900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EFA58F62-2C81-4411-A500-8991073B1F0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923160" y="1831013"/>
                <a:ext cx="33372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2A34BCC1-CB5E-49DA-A397-83652C59BF9A}"/>
                  </a:ext>
                </a:extLst>
              </p14:cNvPr>
              <p14:cNvContentPartPr/>
              <p14:nvPr/>
            </p14:nvContentPartPr>
            <p14:xfrm>
              <a:off x="5403560" y="1660373"/>
              <a:ext cx="382680" cy="49860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2A34BCC1-CB5E-49DA-A397-83652C59BF9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394560" y="1651373"/>
                <a:ext cx="400320" cy="51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853B6281-FF94-45E9-BCB8-8C458F9A9AC9}"/>
                  </a:ext>
                </a:extLst>
              </p14:cNvPr>
              <p14:cNvContentPartPr/>
              <p14:nvPr/>
            </p14:nvContentPartPr>
            <p14:xfrm>
              <a:off x="8880080" y="898973"/>
              <a:ext cx="73800" cy="200520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853B6281-FF94-45E9-BCB8-8C458F9A9AC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871080" y="889973"/>
                <a:ext cx="9144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9D9999CC-D03B-4BC2-9AA5-2F2717C3E3C5}"/>
                  </a:ext>
                </a:extLst>
              </p14:cNvPr>
              <p14:cNvContentPartPr/>
              <p14:nvPr/>
            </p14:nvContentPartPr>
            <p14:xfrm>
              <a:off x="9285440" y="872333"/>
              <a:ext cx="39960" cy="167400"/>
            </p14:xfrm>
          </p:contentPart>
        </mc:Choice>
        <mc:Fallback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9D9999CC-D03B-4BC2-9AA5-2F2717C3E3C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276440" y="863333"/>
                <a:ext cx="5760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04FCBE53-488B-4079-806B-E62A4D2EF108}"/>
                  </a:ext>
                </a:extLst>
              </p14:cNvPr>
              <p14:cNvContentPartPr/>
              <p14:nvPr/>
            </p14:nvContentPartPr>
            <p14:xfrm>
              <a:off x="9613760" y="848933"/>
              <a:ext cx="21600" cy="199440"/>
            </p14:xfrm>
          </p:contentPart>
        </mc:Choice>
        <mc:Fallback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04FCBE53-488B-4079-806B-E62A4D2EF10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604760" y="839933"/>
                <a:ext cx="3924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29F45B8-84AB-408A-8C27-FAC9319BAA66}"/>
                  </a:ext>
                </a:extLst>
              </p14:cNvPr>
              <p14:cNvContentPartPr/>
              <p14:nvPr/>
            </p14:nvContentPartPr>
            <p14:xfrm>
              <a:off x="6485360" y="3807773"/>
              <a:ext cx="228240" cy="390240"/>
            </p14:xfrm>
          </p:contentPart>
        </mc:Choice>
        <mc:Fallback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29F45B8-84AB-408A-8C27-FAC9319BAA6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476360" y="3798773"/>
                <a:ext cx="245880" cy="4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B74890D7-6145-496C-BBDB-131477273003}"/>
                  </a:ext>
                </a:extLst>
              </p14:cNvPr>
              <p14:cNvContentPartPr/>
              <p14:nvPr/>
            </p14:nvContentPartPr>
            <p14:xfrm>
              <a:off x="6972080" y="2893733"/>
              <a:ext cx="3921120" cy="2359080"/>
            </p14:xfrm>
          </p:contentPart>
        </mc:Choice>
        <mc:Fallback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B74890D7-6145-496C-BBDB-13147727300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963080" y="2884733"/>
                <a:ext cx="3938760" cy="237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FD3C644D-8B8C-4297-84D2-DC15FC2EC74F}"/>
                  </a:ext>
                </a:extLst>
              </p14:cNvPr>
              <p14:cNvContentPartPr/>
              <p14:nvPr/>
            </p14:nvContentPartPr>
            <p14:xfrm>
              <a:off x="5577440" y="2510333"/>
              <a:ext cx="360" cy="360"/>
            </p14:xfrm>
          </p:contentPart>
        </mc:Choice>
        <mc:Fallback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FD3C644D-8B8C-4297-84D2-DC15FC2EC74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568440" y="250133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057F6B8A-B6F1-431B-BFA6-0F24DB51E07F}"/>
                  </a:ext>
                </a:extLst>
              </p14:cNvPr>
              <p14:cNvContentPartPr/>
              <p14:nvPr/>
            </p14:nvContentPartPr>
            <p14:xfrm>
              <a:off x="7821320" y="2346893"/>
              <a:ext cx="438480" cy="4140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057F6B8A-B6F1-431B-BFA6-0F24DB51E07F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812320" y="2337893"/>
                <a:ext cx="4561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077112E7-01AF-4E65-AC39-5D368B15F2B7}"/>
                  </a:ext>
                </a:extLst>
              </p14:cNvPr>
              <p14:cNvContentPartPr/>
              <p14:nvPr/>
            </p14:nvContentPartPr>
            <p14:xfrm>
              <a:off x="9469760" y="5968493"/>
              <a:ext cx="468360" cy="80280"/>
            </p14:xfrm>
          </p:contentPart>
        </mc:Choice>
        <mc:Fallback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077112E7-01AF-4E65-AC39-5D368B15F2B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460760" y="5959493"/>
                <a:ext cx="48600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91104923-3221-4E0C-B4AD-98EB063568EE}"/>
                  </a:ext>
                </a:extLst>
              </p14:cNvPr>
              <p14:cNvContentPartPr/>
              <p14:nvPr/>
            </p14:nvContentPartPr>
            <p14:xfrm>
              <a:off x="6946160" y="6135893"/>
              <a:ext cx="105120" cy="403200"/>
            </p14:xfrm>
          </p:contentPart>
        </mc:Choice>
        <mc:Fallback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91104923-3221-4E0C-B4AD-98EB063568EE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937160" y="6126893"/>
                <a:ext cx="122760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EB1CCA27-BC02-4D11-8811-71F41A34082A}"/>
                  </a:ext>
                </a:extLst>
              </p14:cNvPr>
              <p14:cNvContentPartPr/>
              <p14:nvPr/>
            </p14:nvContentPartPr>
            <p14:xfrm>
              <a:off x="-8680" y="2767373"/>
              <a:ext cx="5776200" cy="3234600"/>
            </p14:xfrm>
          </p:contentPart>
        </mc:Choice>
        <mc:Fallback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EB1CCA27-BC02-4D11-8811-71F41A34082A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-17680" y="2758373"/>
                <a:ext cx="5793840" cy="325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4641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4C687B-DCED-432C-9E2A-B8C20AC49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68" y="747884"/>
            <a:ext cx="4488786" cy="29972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4B9245-176E-4876-B8B4-B677B05C1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762" y="747884"/>
            <a:ext cx="4949422" cy="2997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85121-A061-498B-8902-2D64D9FA3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67" y="4282780"/>
            <a:ext cx="4488786" cy="2634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BE7730-7682-4540-B117-8450392DC9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762" y="4341098"/>
            <a:ext cx="4949422" cy="249435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FAFF84D-14B7-434E-8B1C-F2C8600F4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607" y="0"/>
            <a:ext cx="4488786" cy="966019"/>
          </a:xfrm>
        </p:spPr>
        <p:txBody>
          <a:bodyPr/>
          <a:lstStyle/>
          <a:p>
            <a:r>
              <a:rPr lang="en-IN" dirty="0"/>
              <a:t>Merge Sort</a:t>
            </a:r>
          </a:p>
        </p:txBody>
      </p:sp>
    </p:spTree>
    <p:extLst>
      <p:ext uri="{BB962C8B-B14F-4D97-AF65-F5344CB8AC3E}">
        <p14:creationId xmlns:p14="http://schemas.microsoft.com/office/powerpoint/2010/main" val="1366317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76F195-6FF6-4AAA-828F-FC7F88F2D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634" y="1043540"/>
            <a:ext cx="5487166" cy="52871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A04D3B-11A1-4BA5-929E-46DD69BF0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898" y="258212"/>
            <a:ext cx="3671108" cy="31707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94A540-582E-4BE2-B3B4-654045C4A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897" y="3687097"/>
            <a:ext cx="3671109" cy="300306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9B7B40F-7D53-4A2B-94F9-C5F11D887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607" y="0"/>
            <a:ext cx="4488786" cy="966019"/>
          </a:xfrm>
        </p:spPr>
        <p:txBody>
          <a:bodyPr/>
          <a:lstStyle/>
          <a:p>
            <a:r>
              <a:rPr lang="en-IN" dirty="0"/>
              <a:t>Merge Sort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F1064459-A8B2-4227-9D8F-0075AB03128D}"/>
                  </a:ext>
                </a:extLst>
              </p14:cNvPr>
              <p14:cNvContentPartPr/>
              <p14:nvPr/>
            </p14:nvContentPartPr>
            <p14:xfrm>
              <a:off x="3872905" y="2609458"/>
              <a:ext cx="38160" cy="201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F1064459-A8B2-4227-9D8F-0075AB03128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63905" y="2600458"/>
                <a:ext cx="5580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5E79AB6-8B0A-45AD-A6AE-35E40D012C80}"/>
                  </a:ext>
                </a:extLst>
              </p14:cNvPr>
              <p14:cNvContentPartPr/>
              <p14:nvPr/>
            </p14:nvContentPartPr>
            <p14:xfrm>
              <a:off x="4711280" y="1017413"/>
              <a:ext cx="230040" cy="3787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5E79AB6-8B0A-45AD-A6AE-35E40D012C8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02280" y="1008413"/>
                <a:ext cx="247680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D05A559-9574-4774-9B1E-A3564BCFF1B5}"/>
                  </a:ext>
                </a:extLst>
              </p14:cNvPr>
              <p14:cNvContentPartPr/>
              <p14:nvPr/>
            </p14:nvContentPartPr>
            <p14:xfrm>
              <a:off x="3927920" y="1154933"/>
              <a:ext cx="678600" cy="2376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D05A559-9574-4774-9B1E-A3564BCFF1B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918920" y="1145933"/>
                <a:ext cx="69624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9775D98-15C9-4D67-98AA-3E9ED02E54E1}"/>
                  </a:ext>
                </a:extLst>
              </p14:cNvPr>
              <p14:cNvContentPartPr/>
              <p14:nvPr/>
            </p14:nvContentPartPr>
            <p14:xfrm>
              <a:off x="3286760" y="1180853"/>
              <a:ext cx="431280" cy="3308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9775D98-15C9-4D67-98AA-3E9ED02E54E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277760" y="1171853"/>
                <a:ext cx="44892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2F3ECA1-5871-45FD-B0EA-6B7245F93861}"/>
                  </a:ext>
                </a:extLst>
              </p14:cNvPr>
              <p14:cNvContentPartPr/>
              <p14:nvPr/>
            </p14:nvContentPartPr>
            <p14:xfrm>
              <a:off x="4775360" y="1697093"/>
              <a:ext cx="374760" cy="4773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2F3ECA1-5871-45FD-B0EA-6B7245F9386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66360" y="1688093"/>
                <a:ext cx="392400" cy="4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9CE3FDC-81B8-49CA-BC7F-9870B014196F}"/>
                  </a:ext>
                </a:extLst>
              </p14:cNvPr>
              <p14:cNvContentPartPr/>
              <p14:nvPr/>
            </p14:nvContentPartPr>
            <p14:xfrm>
              <a:off x="4259840" y="1956653"/>
              <a:ext cx="413280" cy="1195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9CE3FDC-81B8-49CA-BC7F-9870B014196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250840" y="1947653"/>
                <a:ext cx="43092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AD4D4CC-C9CB-4317-B80C-A6A0ACEE2FDA}"/>
                  </a:ext>
                </a:extLst>
              </p14:cNvPr>
              <p14:cNvContentPartPr/>
              <p14:nvPr/>
            </p14:nvContentPartPr>
            <p14:xfrm>
              <a:off x="3251480" y="1823453"/>
              <a:ext cx="754200" cy="4568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AD4D4CC-C9CB-4317-B80C-A6A0ACEE2FD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242480" y="1814453"/>
                <a:ext cx="77184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30F3D78-12C0-4C5F-B6C8-4DEC19804EDE}"/>
                  </a:ext>
                </a:extLst>
              </p14:cNvPr>
              <p14:cNvContentPartPr/>
              <p14:nvPr/>
            </p14:nvContentPartPr>
            <p14:xfrm>
              <a:off x="9767480" y="1309733"/>
              <a:ext cx="298800" cy="34164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30F3D78-12C0-4C5F-B6C8-4DEC19804ED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758480" y="1300733"/>
                <a:ext cx="31644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654CC8D-BB9D-4520-8E33-7378F231A433}"/>
                  </a:ext>
                </a:extLst>
              </p14:cNvPr>
              <p14:cNvContentPartPr/>
              <p14:nvPr/>
            </p14:nvContentPartPr>
            <p14:xfrm>
              <a:off x="6705680" y="1743893"/>
              <a:ext cx="319320" cy="34164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654CC8D-BB9D-4520-8E33-7378F231A43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696680" y="1734893"/>
                <a:ext cx="33696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D60DBF5-31AF-441A-90C6-D8AEBA72D3E1}"/>
                  </a:ext>
                </a:extLst>
              </p14:cNvPr>
              <p14:cNvContentPartPr/>
              <p14:nvPr/>
            </p14:nvContentPartPr>
            <p14:xfrm>
              <a:off x="4471520" y="1476413"/>
              <a:ext cx="10800" cy="43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D60DBF5-31AF-441A-90C6-D8AEBA72D3E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462520" y="1467413"/>
                <a:ext cx="2844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20EB29F4-1CF3-4F0D-BFD9-340BC08FE068}"/>
                  </a:ext>
                </a:extLst>
              </p14:cNvPr>
              <p14:cNvContentPartPr/>
              <p14:nvPr/>
            </p14:nvContentPartPr>
            <p14:xfrm>
              <a:off x="6491840" y="2791853"/>
              <a:ext cx="391680" cy="5482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20EB29F4-1CF3-4F0D-BFD9-340BC08FE06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482840" y="2782853"/>
                <a:ext cx="409320" cy="56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4A573A7-C36A-4101-9830-0BC4A37534B2}"/>
                  </a:ext>
                </a:extLst>
              </p14:cNvPr>
              <p14:cNvContentPartPr/>
              <p14:nvPr/>
            </p14:nvContentPartPr>
            <p14:xfrm>
              <a:off x="2096240" y="3433013"/>
              <a:ext cx="146880" cy="2091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4A573A7-C36A-4101-9830-0BC4A37534B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087240" y="3424013"/>
                <a:ext cx="16452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C9C32A19-BE7E-44F0-A769-060BB541AD55}"/>
                  </a:ext>
                </a:extLst>
              </p14:cNvPr>
              <p14:cNvContentPartPr/>
              <p14:nvPr/>
            </p14:nvContentPartPr>
            <p14:xfrm>
              <a:off x="4182080" y="2966093"/>
              <a:ext cx="894240" cy="26136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C9C32A19-BE7E-44F0-A769-060BB541AD5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173080" y="2957093"/>
                <a:ext cx="91188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907CB5E9-A4FD-4DE8-8C01-FDD926571682}"/>
                  </a:ext>
                </a:extLst>
              </p14:cNvPr>
              <p14:cNvContentPartPr/>
              <p14:nvPr/>
            </p14:nvContentPartPr>
            <p14:xfrm>
              <a:off x="5248040" y="2899133"/>
              <a:ext cx="154080" cy="28296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907CB5E9-A4FD-4DE8-8C01-FDD92657168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239040" y="2890133"/>
                <a:ext cx="17172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C5A95F27-B565-4861-B9DE-A33E674ADEBB}"/>
                  </a:ext>
                </a:extLst>
              </p14:cNvPr>
              <p14:cNvContentPartPr/>
              <p14:nvPr/>
            </p14:nvContentPartPr>
            <p14:xfrm>
              <a:off x="3267680" y="4012613"/>
              <a:ext cx="1580760" cy="131508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C5A95F27-B565-4861-B9DE-A33E674ADEB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258680" y="4003613"/>
                <a:ext cx="1598400" cy="13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C01381DC-29A0-4C74-BAF4-3450CE2FA318}"/>
                  </a:ext>
                </a:extLst>
              </p14:cNvPr>
              <p14:cNvContentPartPr/>
              <p14:nvPr/>
            </p14:nvContentPartPr>
            <p14:xfrm>
              <a:off x="4958240" y="3869333"/>
              <a:ext cx="146880" cy="6732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C01381DC-29A0-4C74-BAF4-3450CE2FA318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949240" y="3860333"/>
                <a:ext cx="16452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6B05819E-CB02-4813-9024-8F28DD4D3A78}"/>
                  </a:ext>
                </a:extLst>
              </p14:cNvPr>
              <p14:cNvContentPartPr/>
              <p14:nvPr/>
            </p14:nvContentPartPr>
            <p14:xfrm>
              <a:off x="5018000" y="4033853"/>
              <a:ext cx="1060560" cy="115848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6B05819E-CB02-4813-9024-8F28DD4D3A7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009000" y="4024853"/>
                <a:ext cx="1078200" cy="11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9CA26ADE-07B4-4470-BB65-5702BAC221A8}"/>
                  </a:ext>
                </a:extLst>
              </p14:cNvPr>
              <p14:cNvContentPartPr/>
              <p14:nvPr/>
            </p14:nvContentPartPr>
            <p14:xfrm>
              <a:off x="6582920" y="3885533"/>
              <a:ext cx="244440" cy="15192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9CA26ADE-07B4-4470-BB65-5702BAC221A8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573920" y="3876533"/>
                <a:ext cx="2620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34FD5A24-4F82-498C-AA13-DCAFDB4DC3C9}"/>
                  </a:ext>
                </a:extLst>
              </p14:cNvPr>
              <p14:cNvContentPartPr/>
              <p14:nvPr/>
            </p14:nvContentPartPr>
            <p14:xfrm>
              <a:off x="6580760" y="4534613"/>
              <a:ext cx="369360" cy="30492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34FD5A24-4F82-498C-AA13-DCAFDB4DC3C9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571760" y="4525613"/>
                <a:ext cx="38700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780103BD-E03A-432C-A355-FBB4DF933D93}"/>
                  </a:ext>
                </a:extLst>
              </p14:cNvPr>
              <p14:cNvContentPartPr/>
              <p14:nvPr/>
            </p14:nvContentPartPr>
            <p14:xfrm>
              <a:off x="1153040" y="1111733"/>
              <a:ext cx="1699200" cy="83340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780103BD-E03A-432C-A355-FBB4DF933D9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144040" y="1102733"/>
                <a:ext cx="1716840" cy="85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6147F4CD-B0A2-4BA5-8DB7-D08CAA960350}"/>
                  </a:ext>
                </a:extLst>
              </p14:cNvPr>
              <p14:cNvContentPartPr/>
              <p14:nvPr/>
            </p14:nvContentPartPr>
            <p14:xfrm>
              <a:off x="6330920" y="5117453"/>
              <a:ext cx="169920" cy="12888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6147F4CD-B0A2-4BA5-8DB7-D08CAA96035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321920" y="5108453"/>
                <a:ext cx="18756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1A747EBC-9E34-4E23-B4FB-7CCBAE511A55}"/>
                  </a:ext>
                </a:extLst>
              </p14:cNvPr>
              <p14:cNvContentPartPr/>
              <p14:nvPr/>
            </p14:nvContentPartPr>
            <p14:xfrm>
              <a:off x="6359360" y="5394653"/>
              <a:ext cx="206640" cy="16380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1A747EBC-9E34-4E23-B4FB-7CCBAE511A55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350360" y="5385653"/>
                <a:ext cx="22428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DCA29024-BFB1-43D3-8174-C07155097F72}"/>
                  </a:ext>
                </a:extLst>
              </p14:cNvPr>
              <p14:cNvContentPartPr/>
              <p14:nvPr/>
            </p14:nvContentPartPr>
            <p14:xfrm>
              <a:off x="6183680" y="5900093"/>
              <a:ext cx="213840" cy="26784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DCA29024-BFB1-43D3-8174-C07155097F72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174680" y="5891093"/>
                <a:ext cx="231480" cy="28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4814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76F195-6FF6-4AAA-828F-FC7F88F2D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70" y="1209795"/>
            <a:ext cx="4428837" cy="42673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9B7B40F-7D53-4A2B-94F9-C5F11D887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291" y="0"/>
            <a:ext cx="8682182" cy="966019"/>
          </a:xfrm>
        </p:spPr>
        <p:txBody>
          <a:bodyPr>
            <a:normAutofit fontScale="90000"/>
          </a:bodyPr>
          <a:lstStyle/>
          <a:p>
            <a:r>
              <a:rPr lang="en-IN" dirty="0"/>
              <a:t>Merge Sort – Time Complexity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63229DF-73DF-4EB2-BAA8-351C0B13488F}"/>
                  </a:ext>
                </a:extLst>
              </p14:cNvPr>
              <p14:cNvContentPartPr/>
              <p14:nvPr/>
            </p14:nvContentPartPr>
            <p14:xfrm>
              <a:off x="2816240" y="1330613"/>
              <a:ext cx="313920" cy="130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63229DF-73DF-4EB2-BAA8-351C0B13488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07240" y="1321613"/>
                <a:ext cx="33156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44FF3FD-EB5F-4B29-9EEC-518C4793115F}"/>
                  </a:ext>
                </a:extLst>
              </p14:cNvPr>
              <p14:cNvContentPartPr/>
              <p14:nvPr/>
            </p14:nvContentPartPr>
            <p14:xfrm>
              <a:off x="4517960" y="1595933"/>
              <a:ext cx="241560" cy="14464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44FF3FD-EB5F-4B29-9EEC-518C479311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08960" y="1586933"/>
                <a:ext cx="259200" cy="14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13A3BAD-DD5B-45AA-AE1C-1F3742693698}"/>
                  </a:ext>
                </a:extLst>
              </p14:cNvPr>
              <p14:cNvContentPartPr/>
              <p14:nvPr/>
            </p14:nvContentPartPr>
            <p14:xfrm>
              <a:off x="4956440" y="1944773"/>
              <a:ext cx="243720" cy="3826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13A3BAD-DD5B-45AA-AE1C-1F374269369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47440" y="1935773"/>
                <a:ext cx="26136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0C4A4401-04C9-40BA-89EF-D24201C5380F}"/>
                  </a:ext>
                </a:extLst>
              </p14:cNvPr>
              <p14:cNvContentPartPr/>
              <p14:nvPr/>
            </p14:nvContentPartPr>
            <p14:xfrm>
              <a:off x="3131960" y="3393773"/>
              <a:ext cx="2449800" cy="296496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0C4A4401-04C9-40BA-89EF-D24201C5380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22960" y="3384773"/>
                <a:ext cx="2467440" cy="29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2A27E29D-C321-4AC0-9F05-85E73501958D}"/>
                  </a:ext>
                </a:extLst>
              </p14:cNvPr>
              <p14:cNvContentPartPr/>
              <p14:nvPr/>
            </p14:nvContentPartPr>
            <p14:xfrm>
              <a:off x="3264080" y="1128653"/>
              <a:ext cx="722520" cy="56484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2A27E29D-C321-4AC0-9F05-85E73501958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55080" y="1119653"/>
                <a:ext cx="740160" cy="58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35306251-FD3F-4744-A101-CE6A782C9AD5}"/>
                  </a:ext>
                </a:extLst>
              </p14:cNvPr>
              <p14:cNvContentPartPr/>
              <p14:nvPr/>
            </p14:nvContentPartPr>
            <p14:xfrm>
              <a:off x="6473480" y="1265813"/>
              <a:ext cx="149040" cy="8676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35306251-FD3F-4744-A101-CE6A782C9AD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64480" y="1256813"/>
                <a:ext cx="16668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6C78DD39-05C3-41B2-BB3F-3E7403147D3F}"/>
                  </a:ext>
                </a:extLst>
              </p14:cNvPr>
              <p14:cNvContentPartPr/>
              <p14:nvPr/>
            </p14:nvContentPartPr>
            <p14:xfrm>
              <a:off x="5954720" y="1153133"/>
              <a:ext cx="419040" cy="35892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6C78DD39-05C3-41B2-BB3F-3E7403147D3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945720" y="1144133"/>
                <a:ext cx="43668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155F942E-CE6B-4BA0-965A-DD91DBB72D41}"/>
                  </a:ext>
                </a:extLst>
              </p14:cNvPr>
              <p14:cNvContentPartPr/>
              <p14:nvPr/>
            </p14:nvContentPartPr>
            <p14:xfrm>
              <a:off x="5711000" y="1210733"/>
              <a:ext cx="141840" cy="25344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155F942E-CE6B-4BA0-965A-DD91DBB72D4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702000" y="1201733"/>
                <a:ext cx="15948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1350868B-7173-4388-9968-EB82A28D9270}"/>
                  </a:ext>
                </a:extLst>
              </p14:cNvPr>
              <p14:cNvContentPartPr/>
              <p14:nvPr/>
            </p14:nvContentPartPr>
            <p14:xfrm>
              <a:off x="10576040" y="2032973"/>
              <a:ext cx="698760" cy="18432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1350868B-7173-4388-9968-EB82A28D927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567040" y="2023973"/>
                <a:ext cx="71640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FD2DF57C-C9A0-4C0B-BC3D-0B4CC48D8D4B}"/>
                  </a:ext>
                </a:extLst>
              </p14:cNvPr>
              <p14:cNvContentPartPr/>
              <p14:nvPr/>
            </p14:nvContentPartPr>
            <p14:xfrm>
              <a:off x="10419800" y="947933"/>
              <a:ext cx="678600" cy="38736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FD2DF57C-C9A0-4C0B-BC3D-0B4CC48D8D4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410800" y="938933"/>
                <a:ext cx="69624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140C67D7-FAFF-4C13-8AC5-A5BC0B7C623F}"/>
                  </a:ext>
                </a:extLst>
              </p14:cNvPr>
              <p14:cNvContentPartPr/>
              <p14:nvPr/>
            </p14:nvContentPartPr>
            <p14:xfrm>
              <a:off x="6745640" y="787013"/>
              <a:ext cx="1514160" cy="2043000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140C67D7-FAFF-4C13-8AC5-A5BC0B7C623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736640" y="778013"/>
                <a:ext cx="1531800" cy="20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2B2F082F-035F-4E9B-899C-E94975A7A68C}"/>
                  </a:ext>
                </a:extLst>
              </p14:cNvPr>
              <p14:cNvContentPartPr/>
              <p14:nvPr/>
            </p14:nvContentPartPr>
            <p14:xfrm>
              <a:off x="10176800" y="3350213"/>
              <a:ext cx="380520" cy="160200"/>
            </p14:xfrm>
          </p:contentPart>
        </mc:Choice>
        <mc:Fallback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2B2F082F-035F-4E9B-899C-E94975A7A68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167800" y="3341213"/>
                <a:ext cx="39816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E678FA90-26CC-4149-AE43-5C88FA1602E3}"/>
                  </a:ext>
                </a:extLst>
              </p14:cNvPr>
              <p14:cNvContentPartPr/>
              <p14:nvPr/>
            </p14:nvContentPartPr>
            <p14:xfrm>
              <a:off x="10695920" y="3302693"/>
              <a:ext cx="149040" cy="16056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E678FA90-26CC-4149-AE43-5C88FA1602E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686920" y="3293693"/>
                <a:ext cx="1666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F0747F32-C9E9-4F01-A965-B5135040CF0B}"/>
                  </a:ext>
                </a:extLst>
              </p14:cNvPr>
              <p14:cNvContentPartPr/>
              <p14:nvPr/>
            </p14:nvContentPartPr>
            <p14:xfrm>
              <a:off x="10427360" y="4944293"/>
              <a:ext cx="556560" cy="149760"/>
            </p14:xfrm>
          </p:contentPart>
        </mc:Choice>
        <mc:Fallback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F0747F32-C9E9-4F01-A965-B5135040CF0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418360" y="4935293"/>
                <a:ext cx="57420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73150386-A266-4EEF-9AAC-F21A48B81D03}"/>
                  </a:ext>
                </a:extLst>
              </p14:cNvPr>
              <p14:cNvContentPartPr/>
              <p14:nvPr/>
            </p14:nvContentPartPr>
            <p14:xfrm>
              <a:off x="8373920" y="1709333"/>
              <a:ext cx="1126800" cy="672840"/>
            </p14:xfrm>
          </p:contentPart>
        </mc:Choice>
        <mc:Fallback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73150386-A266-4EEF-9AAC-F21A48B81D0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364920" y="1700333"/>
                <a:ext cx="1144440" cy="69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0DD321D3-0082-456F-A0DF-173296D76025}"/>
                  </a:ext>
                </a:extLst>
              </p14:cNvPr>
              <p14:cNvContentPartPr/>
              <p14:nvPr/>
            </p14:nvContentPartPr>
            <p14:xfrm>
              <a:off x="9689720" y="1609973"/>
              <a:ext cx="727920" cy="100440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0DD321D3-0082-456F-A0DF-173296D7602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680720" y="1600973"/>
                <a:ext cx="745560" cy="10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4E6AA2D3-A93C-4EF7-8F03-11FB133308FD}"/>
                  </a:ext>
                </a:extLst>
              </p14:cNvPr>
              <p14:cNvContentPartPr/>
              <p14:nvPr/>
            </p14:nvContentPartPr>
            <p14:xfrm>
              <a:off x="5808200" y="3151853"/>
              <a:ext cx="4116600" cy="3466440"/>
            </p14:xfrm>
          </p:contentPart>
        </mc:Choice>
        <mc:Fallback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4E6AA2D3-A93C-4EF7-8F03-11FB133308FD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799200" y="3142853"/>
                <a:ext cx="4134240" cy="348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5754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9B7B40F-7D53-4A2B-94F9-C5F11D887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291" y="0"/>
            <a:ext cx="8682182" cy="966019"/>
          </a:xfrm>
        </p:spPr>
        <p:txBody>
          <a:bodyPr>
            <a:normAutofit fontScale="90000"/>
          </a:bodyPr>
          <a:lstStyle/>
          <a:p>
            <a:r>
              <a:rPr lang="en-IN" dirty="0"/>
              <a:t>Merge Sort – Time Complexity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CD27BC5-B307-4DEF-80D3-AE13296231BA}"/>
                  </a:ext>
                </a:extLst>
              </p14:cNvPr>
              <p14:cNvContentPartPr/>
              <p14:nvPr/>
            </p14:nvContentPartPr>
            <p14:xfrm>
              <a:off x="576680" y="547253"/>
              <a:ext cx="3588120" cy="12247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CD27BC5-B307-4DEF-80D3-AE13296231B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7680" y="538253"/>
                <a:ext cx="3605760" cy="12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2446E63-EE5B-491A-BD6A-B0B8A1FCB97E}"/>
                  </a:ext>
                </a:extLst>
              </p14:cNvPr>
              <p14:cNvContentPartPr/>
              <p14:nvPr/>
            </p14:nvContentPartPr>
            <p14:xfrm>
              <a:off x="4313480" y="1072133"/>
              <a:ext cx="309240" cy="1476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2446E63-EE5B-491A-BD6A-B0B8A1FCB97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4480" y="1063133"/>
                <a:ext cx="32688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BEF2620-4AAE-412A-A388-FC80C10C983C}"/>
                  </a:ext>
                </a:extLst>
              </p14:cNvPr>
              <p14:cNvContentPartPr/>
              <p14:nvPr/>
            </p14:nvContentPartPr>
            <p14:xfrm>
              <a:off x="4792280" y="849653"/>
              <a:ext cx="445320" cy="4417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BEF2620-4AAE-412A-A388-FC80C10C98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83280" y="840653"/>
                <a:ext cx="462960" cy="45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2D0F13A-60E1-4D85-AAE5-8EB7FC2FE50F}"/>
                  </a:ext>
                </a:extLst>
              </p14:cNvPr>
              <p14:cNvContentPartPr/>
              <p14:nvPr/>
            </p14:nvContentPartPr>
            <p14:xfrm>
              <a:off x="1756040" y="1934693"/>
              <a:ext cx="945360" cy="22752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2D0F13A-60E1-4D85-AAE5-8EB7FC2FE50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47040" y="1925693"/>
                <a:ext cx="96300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4C6D65E6-820F-4934-A729-0CC27BEAF88E}"/>
                  </a:ext>
                </a:extLst>
              </p14:cNvPr>
              <p14:cNvContentPartPr/>
              <p14:nvPr/>
            </p14:nvContentPartPr>
            <p14:xfrm>
              <a:off x="2069960" y="2224493"/>
              <a:ext cx="1214280" cy="9057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4C6D65E6-820F-4934-A729-0CC27BEAF88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60960" y="2215493"/>
                <a:ext cx="1231920" cy="9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E176EE3C-6FF6-4C29-9F77-F5B3388E09A2}"/>
                  </a:ext>
                </a:extLst>
              </p14:cNvPr>
              <p14:cNvContentPartPr/>
              <p14:nvPr/>
            </p14:nvContentPartPr>
            <p14:xfrm>
              <a:off x="3944120" y="2774573"/>
              <a:ext cx="533520" cy="6408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E176EE3C-6FF6-4C29-9F77-F5B3388E09A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35120" y="2765573"/>
                <a:ext cx="55116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5F691DC7-94AC-4FAC-A623-D1FDCA833741}"/>
                  </a:ext>
                </a:extLst>
              </p14:cNvPr>
              <p14:cNvContentPartPr/>
              <p14:nvPr/>
            </p14:nvContentPartPr>
            <p14:xfrm>
              <a:off x="4159040" y="2918933"/>
              <a:ext cx="241200" cy="15624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5F691DC7-94AC-4FAC-A623-D1FDCA83374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50040" y="2909933"/>
                <a:ext cx="25884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4E20AE71-0A2C-419B-9430-4AE98D17FDAB}"/>
                  </a:ext>
                </a:extLst>
              </p14:cNvPr>
              <p14:cNvContentPartPr/>
              <p14:nvPr/>
            </p14:nvContentPartPr>
            <p14:xfrm>
              <a:off x="3874640" y="2257613"/>
              <a:ext cx="521640" cy="44820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4E20AE71-0A2C-419B-9430-4AE98D17FDA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65640" y="2248613"/>
                <a:ext cx="539280" cy="46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50CF8B30-C95E-44BA-B7DF-75E8B27B2E02}"/>
                  </a:ext>
                </a:extLst>
              </p14:cNvPr>
              <p14:cNvContentPartPr/>
              <p14:nvPr/>
            </p14:nvContentPartPr>
            <p14:xfrm>
              <a:off x="3438320" y="2551373"/>
              <a:ext cx="209160" cy="15948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50CF8B30-C95E-44BA-B7DF-75E8B27B2E0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429320" y="2542373"/>
                <a:ext cx="22680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CC3E496A-2A29-42D9-90C1-26CF7BF3A73D}"/>
                  </a:ext>
                </a:extLst>
              </p14:cNvPr>
              <p14:cNvContentPartPr/>
              <p14:nvPr/>
            </p14:nvContentPartPr>
            <p14:xfrm>
              <a:off x="571280" y="2511053"/>
              <a:ext cx="1237680" cy="70020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CC3E496A-2A29-42D9-90C1-26CF7BF3A73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62280" y="2502053"/>
                <a:ext cx="1255320" cy="71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01FF262D-9D1C-450B-B856-E607CF35F036}"/>
                  </a:ext>
                </a:extLst>
              </p14:cNvPr>
              <p14:cNvContentPartPr/>
              <p14:nvPr/>
            </p14:nvContentPartPr>
            <p14:xfrm>
              <a:off x="383360" y="3316733"/>
              <a:ext cx="6466320" cy="2890800"/>
            </p14:xfrm>
          </p:contentPart>
        </mc:Choice>
        <mc:Fallback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01FF262D-9D1C-450B-B856-E607CF35F03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74360" y="3307733"/>
                <a:ext cx="6483960" cy="29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6DF51AD1-817F-4C86-A093-A64642DAC3A1}"/>
                  </a:ext>
                </a:extLst>
              </p14:cNvPr>
              <p14:cNvContentPartPr/>
              <p14:nvPr/>
            </p14:nvContentPartPr>
            <p14:xfrm>
              <a:off x="6989000" y="5177933"/>
              <a:ext cx="431280" cy="527760"/>
            </p14:xfrm>
          </p:contentPart>
        </mc:Choice>
        <mc:Fallback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6DF51AD1-817F-4C86-A093-A64642DAC3A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980000" y="5168933"/>
                <a:ext cx="448920" cy="54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12864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1367</TotalTime>
  <Words>96</Words>
  <Application>Microsoft Office PowerPoint</Application>
  <PresentationFormat>Widescreen</PresentationFormat>
  <Paragraphs>24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Arial </vt:lpstr>
      <vt:lpstr>Arial Black</vt:lpstr>
      <vt:lpstr>Calibri</vt:lpstr>
      <vt:lpstr>Lucida Sans Unicode</vt:lpstr>
      <vt:lpstr>Montserrat</vt:lpstr>
      <vt:lpstr>Verdana</vt:lpstr>
      <vt:lpstr>Wingdings</vt:lpstr>
      <vt:lpstr>Wingdings 2</vt:lpstr>
      <vt:lpstr>Wingdings 3</vt:lpstr>
      <vt:lpstr>Concourse</vt:lpstr>
      <vt:lpstr>Data Structures</vt:lpstr>
      <vt:lpstr>PowerPoint Presentation</vt:lpstr>
      <vt:lpstr>Merge Sort</vt:lpstr>
      <vt:lpstr>Merge Sort</vt:lpstr>
      <vt:lpstr>Merge Sort</vt:lpstr>
      <vt:lpstr>Merge Sort</vt:lpstr>
      <vt:lpstr>Merge Sort</vt:lpstr>
      <vt:lpstr>Merge Sort – Time Complexity</vt:lpstr>
      <vt:lpstr>Merge Sort – Time Complexity</vt:lpstr>
      <vt:lpstr>Merge Sort – Time Complexity</vt:lpstr>
      <vt:lpstr>Merge Sort – Time Complexity</vt:lpstr>
      <vt:lpstr>Merge Sort – Time Complexity</vt:lpstr>
      <vt:lpstr>Merge Sort – Space Complexity</vt:lpstr>
      <vt:lpstr>Quick Sort</vt:lpstr>
      <vt:lpstr>Quick Sort</vt:lpstr>
      <vt:lpstr>Quick Sort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Sehajpreet Singh</dc:creator>
  <cp:lastModifiedBy>SEHAJPREET SINGH</cp:lastModifiedBy>
  <cp:revision>267</cp:revision>
  <dcterms:created xsi:type="dcterms:W3CDTF">2020-04-22T15:02:33Z</dcterms:created>
  <dcterms:modified xsi:type="dcterms:W3CDTF">2022-04-14T13:20:14Z</dcterms:modified>
</cp:coreProperties>
</file>